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1" r:id="rId1"/>
    <p:sldMasterId id="2147483997" r:id="rId2"/>
    <p:sldMasterId id="2147484042" r:id="rId3"/>
  </p:sldMasterIdLst>
  <p:notesMasterIdLst>
    <p:notesMasterId r:id="rId17"/>
  </p:notesMasterIdLst>
  <p:handoutMasterIdLst>
    <p:handoutMasterId r:id="rId18"/>
  </p:handoutMasterIdLst>
  <p:sldIdLst>
    <p:sldId id="591" r:id="rId4"/>
    <p:sldId id="619" r:id="rId5"/>
    <p:sldId id="618" r:id="rId6"/>
    <p:sldId id="613" r:id="rId7"/>
    <p:sldId id="615" r:id="rId8"/>
    <p:sldId id="629" r:id="rId9"/>
    <p:sldId id="626" r:id="rId10"/>
    <p:sldId id="616" r:id="rId11"/>
    <p:sldId id="628" r:id="rId12"/>
    <p:sldId id="630" r:id="rId13"/>
    <p:sldId id="617" r:id="rId14"/>
    <p:sldId id="577" r:id="rId15"/>
    <p:sldId id="599" r:id="rId1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56" userDrawn="1">
          <p15:clr>
            <a:srgbClr val="A4A3A4"/>
          </p15:clr>
        </p15:guide>
        <p15:guide id="2" pos="4704" userDrawn="1">
          <p15:clr>
            <a:srgbClr val="A4A3A4"/>
          </p15:clr>
        </p15:guide>
        <p15:guide id="5" orient="horz" pos="3084" userDrawn="1">
          <p15:clr>
            <a:srgbClr val="A4A3A4"/>
          </p15:clr>
        </p15:guide>
        <p15:guide id="6" pos="3192" userDrawn="1">
          <p15:clr>
            <a:srgbClr val="A4A3A4"/>
          </p15:clr>
        </p15:guide>
        <p15:guide id="7" pos="1272" userDrawn="1">
          <p15:clr>
            <a:srgbClr val="A4A3A4"/>
          </p15:clr>
        </p15:guide>
        <p15:guide id="8" pos="3912" userDrawn="1">
          <p15:clr>
            <a:srgbClr val="A4A3A4"/>
          </p15:clr>
        </p15:guide>
        <p15:guide id="9" orient="horz" pos="468" userDrawn="1">
          <p15:clr>
            <a:srgbClr val="A4A3A4"/>
          </p15:clr>
        </p15:guide>
        <p15:guide id="10" orient="horz" pos="2430" userDrawn="1">
          <p15:clr>
            <a:srgbClr val="A4A3A4"/>
          </p15:clr>
        </p15:guide>
        <p15:guide id="11" pos="4848" userDrawn="1">
          <p15:clr>
            <a:srgbClr val="A4A3A4"/>
          </p15:clr>
        </p15:guide>
        <p15:guide id="12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E1F"/>
    <a:srgbClr val="54B948"/>
    <a:srgbClr val="54B900"/>
    <a:srgbClr val="ED9A22"/>
    <a:srgbClr val="009A75"/>
    <a:srgbClr val="009ABF"/>
    <a:srgbClr val="0083A2"/>
    <a:srgbClr val="00B489"/>
    <a:srgbClr val="00A6B8"/>
    <a:srgbClr val="F0B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A7476E-9CB7-4DE6-8532-35248336A509}" v="1927" dt="2023-07-22T12:36:28.249"/>
    <p1510:client id="{C22F0154-3710-4B95-AA00-2AD5C143D7F5}" v="3545" dt="2023-07-22T10:50:45.321"/>
    <p1510:client id="{DB3F4580-62C0-4A33-8FB8-9B728CAFBD63}" v="233" dt="2023-07-22T10:15:52.412"/>
    <p1510:client id="{F231477D-BB65-C1EC-BA43-91A4B3DE358E}" v="16" dt="2023-07-22T08:57:19.593"/>
    <p1510:client id="{FCD80144-88EC-40F1-85F3-DFE5EB205558}" v="11" dt="2023-07-21T14:38:38.663"/>
  </p1510:revLst>
</p1510:revInfo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156"/>
        <p:guide pos="4704"/>
        <p:guide orient="horz" pos="3084"/>
        <p:guide pos="3192"/>
        <p:guide pos="1272"/>
        <p:guide pos="3912"/>
        <p:guide orient="horz" pos="468"/>
        <p:guide orient="horz" pos="2430"/>
        <p:guide pos="4848"/>
        <p:guide pos="412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gaje, Pradeep" userId="S::pm250399@ncr.com::700bba16-5d58-495d-9540-e294ee42ffec" providerId="AD" clId="Web-{F231477D-BB65-C1EC-BA43-91A4B3DE358E}"/>
    <pc:docChg chg="modSld">
      <pc:chgData name="Murgaje, Pradeep" userId="S::pm250399@ncr.com::700bba16-5d58-495d-9540-e294ee42ffec" providerId="AD" clId="Web-{F231477D-BB65-C1EC-BA43-91A4B3DE358E}" dt="2023-07-22T08:57:19.593" v="14" actId="20577"/>
      <pc:docMkLst>
        <pc:docMk/>
      </pc:docMkLst>
      <pc:sldChg chg="addSp delSp modSp">
        <pc:chgData name="Murgaje, Pradeep" userId="S::pm250399@ncr.com::700bba16-5d58-495d-9540-e294ee42ffec" providerId="AD" clId="Web-{F231477D-BB65-C1EC-BA43-91A4B3DE358E}" dt="2023-07-22T08:57:19.593" v="14" actId="20577"/>
        <pc:sldMkLst>
          <pc:docMk/>
          <pc:sldMk cId="2018188142" sldId="577"/>
        </pc:sldMkLst>
        <pc:spChg chg="mod">
          <ac:chgData name="Murgaje, Pradeep" userId="S::pm250399@ncr.com::700bba16-5d58-495d-9540-e294ee42ffec" providerId="AD" clId="Web-{F231477D-BB65-C1EC-BA43-91A4B3DE358E}" dt="2023-07-22T08:57:14.764" v="12" actId="20577"/>
          <ac:spMkLst>
            <pc:docMk/>
            <pc:sldMk cId="2018188142" sldId="577"/>
            <ac:spMk id="29" creationId="{0FC257D3-E749-4173-BFCC-0A1151B83ADE}"/>
          </ac:spMkLst>
        </pc:spChg>
        <pc:spChg chg="topLvl">
          <ac:chgData name="Murgaje, Pradeep" userId="S::pm250399@ncr.com::700bba16-5d58-495d-9540-e294ee42ffec" providerId="AD" clId="Web-{F231477D-BB65-C1EC-BA43-91A4B3DE358E}" dt="2023-07-22T08:56:55.669" v="7"/>
          <ac:spMkLst>
            <pc:docMk/>
            <pc:sldMk cId="2018188142" sldId="577"/>
            <ac:spMk id="30" creationId="{CD5ECBC6-A683-4C12-9E2D-72262A2F9524}"/>
          </ac:spMkLst>
        </pc:spChg>
        <pc:spChg chg="mod topLvl">
          <ac:chgData name="Murgaje, Pradeep" userId="S::pm250399@ncr.com::700bba16-5d58-495d-9540-e294ee42ffec" providerId="AD" clId="Web-{F231477D-BB65-C1EC-BA43-91A4B3DE358E}" dt="2023-07-22T08:57:19.593" v="14" actId="20577"/>
          <ac:spMkLst>
            <pc:docMk/>
            <pc:sldMk cId="2018188142" sldId="577"/>
            <ac:spMk id="33" creationId="{1A773AD8-3D59-4C8D-BE33-FD282D1095A8}"/>
          </ac:spMkLst>
        </pc:spChg>
        <pc:grpChg chg="add">
          <ac:chgData name="Murgaje, Pradeep" userId="S::pm250399@ncr.com::700bba16-5d58-495d-9540-e294ee42ffec" providerId="AD" clId="Web-{F231477D-BB65-C1EC-BA43-91A4B3DE358E}" dt="2023-07-22T08:56:13.932" v="4"/>
          <ac:grpSpMkLst>
            <pc:docMk/>
            <pc:sldMk cId="2018188142" sldId="577"/>
            <ac:grpSpMk id="2" creationId="{46237CCE-45A7-33F3-7F04-0233759C11B8}"/>
          </ac:grpSpMkLst>
        </pc:grpChg>
        <pc:grpChg chg="add del">
          <ac:chgData name="Murgaje, Pradeep" userId="S::pm250399@ncr.com::700bba16-5d58-495d-9540-e294ee42ffec" providerId="AD" clId="Web-{F231477D-BB65-C1EC-BA43-91A4B3DE358E}" dt="2023-07-22T08:56:58.248" v="9"/>
          <ac:grpSpMkLst>
            <pc:docMk/>
            <pc:sldMk cId="2018188142" sldId="577"/>
            <ac:grpSpMk id="3" creationId="{D9471F59-09A4-CB7D-B470-E9CFB0A1A933}"/>
          </ac:grpSpMkLst>
        </pc:grpChg>
        <pc:grpChg chg="add del">
          <ac:chgData name="Murgaje, Pradeep" userId="S::pm250399@ncr.com::700bba16-5d58-495d-9540-e294ee42ffec" providerId="AD" clId="Web-{F231477D-BB65-C1EC-BA43-91A4B3DE358E}" dt="2023-07-22T08:56:55.669" v="7"/>
          <ac:grpSpMkLst>
            <pc:docMk/>
            <pc:sldMk cId="2018188142" sldId="577"/>
            <ac:grpSpMk id="6" creationId="{64DA705C-7C21-7A72-E570-58B9506C1E5A}"/>
          </ac:grpSpMkLst>
        </pc:grpChg>
        <pc:picChg chg="mod topLvl">
          <ac:chgData name="Murgaje, Pradeep" userId="S::pm250399@ncr.com::700bba16-5d58-495d-9540-e294ee42ffec" providerId="AD" clId="Web-{F231477D-BB65-C1EC-BA43-91A4B3DE358E}" dt="2023-07-22T08:56:55.669" v="7"/>
          <ac:picMkLst>
            <pc:docMk/>
            <pc:sldMk cId="2018188142" sldId="577"/>
            <ac:picMk id="11" creationId="{EBCC6D7A-8D25-2941-746B-C6DC63F99B3C}"/>
          </ac:picMkLst>
        </pc:picChg>
        <pc:picChg chg="topLvl">
          <ac:chgData name="Murgaje, Pradeep" userId="S::pm250399@ncr.com::700bba16-5d58-495d-9540-e294ee42ffec" providerId="AD" clId="Web-{F231477D-BB65-C1EC-BA43-91A4B3DE358E}" dt="2023-07-22T08:56:56.951" v="8"/>
          <ac:picMkLst>
            <pc:docMk/>
            <pc:sldMk cId="2018188142" sldId="577"/>
            <ac:picMk id="20" creationId="{98E15C33-1682-8BAF-BB39-8286B56D1279}"/>
          </ac:picMkLst>
        </pc:picChg>
      </pc:sldChg>
      <pc:sldChg chg="modSp">
        <pc:chgData name="Murgaje, Pradeep" userId="S::pm250399@ncr.com::700bba16-5d58-495d-9540-e294ee42ffec" providerId="AD" clId="Web-{F231477D-BB65-C1EC-BA43-91A4B3DE358E}" dt="2023-07-22T08:54:47.144" v="3" actId="14100"/>
        <pc:sldMkLst>
          <pc:docMk/>
          <pc:sldMk cId="1660609426" sldId="614"/>
        </pc:sldMkLst>
        <pc:spChg chg="mod">
          <ac:chgData name="Murgaje, Pradeep" userId="S::pm250399@ncr.com::700bba16-5d58-495d-9540-e294ee42ffec" providerId="AD" clId="Web-{F231477D-BB65-C1EC-BA43-91A4B3DE358E}" dt="2023-07-22T08:54:47.144" v="3" actId="14100"/>
          <ac:spMkLst>
            <pc:docMk/>
            <pc:sldMk cId="1660609426" sldId="614"/>
            <ac:spMk id="27" creationId="{986B9152-61D1-8639-0FCF-25CFA4A4734B}"/>
          </ac:spMkLst>
        </pc:spChg>
      </pc:sldChg>
    </pc:docChg>
  </pc:docChgLst>
  <pc:docChgLst>
    <pc:chgData name="Pedamale, Roopalaxmi" userId="d7f38c2c-4255-4264-9185-a00c8b787a73" providerId="ADAL" clId="{C22F0154-3710-4B95-AA00-2AD5C143D7F5}"/>
    <pc:docChg chg="undo redo custSel addSld delSld modSld sldOrd">
      <pc:chgData name="Pedamale, Roopalaxmi" userId="d7f38c2c-4255-4264-9185-a00c8b787a73" providerId="ADAL" clId="{C22F0154-3710-4B95-AA00-2AD5C143D7F5}" dt="2023-07-22T10:50:45.321" v="3650" actId="1038"/>
      <pc:docMkLst>
        <pc:docMk/>
      </pc:docMkLst>
      <pc:sldChg chg="addSp delSp modSp mod">
        <pc:chgData name="Pedamale, Roopalaxmi" userId="d7f38c2c-4255-4264-9185-a00c8b787a73" providerId="ADAL" clId="{C22F0154-3710-4B95-AA00-2AD5C143D7F5}" dt="2023-07-22T10:40:20.506" v="3401" actId="1076"/>
        <pc:sldMkLst>
          <pc:docMk/>
          <pc:sldMk cId="2018188142" sldId="577"/>
        </pc:sldMkLst>
        <pc:spChg chg="mod">
          <ac:chgData name="Pedamale, Roopalaxmi" userId="d7f38c2c-4255-4264-9185-a00c8b787a73" providerId="ADAL" clId="{C22F0154-3710-4B95-AA00-2AD5C143D7F5}" dt="2023-07-22T10:40:06.059" v="3400" actId="1076"/>
          <ac:spMkLst>
            <pc:docMk/>
            <pc:sldMk cId="2018188142" sldId="577"/>
            <ac:spMk id="7" creationId="{2ED847D6-6675-91A8-C9A4-C60265C4B395}"/>
          </ac:spMkLst>
        </pc:spChg>
        <pc:spChg chg="mod">
          <ac:chgData name="Pedamale, Roopalaxmi" userId="d7f38c2c-4255-4264-9185-a00c8b787a73" providerId="ADAL" clId="{C22F0154-3710-4B95-AA00-2AD5C143D7F5}" dt="2023-07-22T10:39:56.915" v="3399" actId="27636"/>
          <ac:spMkLst>
            <pc:docMk/>
            <pc:sldMk cId="2018188142" sldId="577"/>
            <ac:spMk id="24" creationId="{00000000-0000-0000-0000-000000000000}"/>
          </ac:spMkLst>
        </pc:spChg>
        <pc:spChg chg="mod">
          <ac:chgData name="Pedamale, Roopalaxmi" userId="d7f38c2c-4255-4264-9185-a00c8b787a73" providerId="ADAL" clId="{C22F0154-3710-4B95-AA00-2AD5C143D7F5}" dt="2023-07-22T10:39:50.905" v="3391" actId="108"/>
          <ac:spMkLst>
            <pc:docMk/>
            <pc:sldMk cId="2018188142" sldId="577"/>
            <ac:spMk id="25" creationId="{00000000-0000-0000-0000-000000000000}"/>
          </ac:spMkLst>
        </pc:spChg>
        <pc:spChg chg="mod">
          <ac:chgData name="Pedamale, Roopalaxmi" userId="d7f38c2c-4255-4264-9185-a00c8b787a73" providerId="ADAL" clId="{C22F0154-3710-4B95-AA00-2AD5C143D7F5}" dt="2023-07-22T10:39:55.879" v="3397" actId="27636"/>
          <ac:spMkLst>
            <pc:docMk/>
            <pc:sldMk cId="2018188142" sldId="577"/>
            <ac:spMk id="26" creationId="{00000000-0000-0000-0000-000000000000}"/>
          </ac:spMkLst>
        </pc:spChg>
        <pc:spChg chg="mod">
          <ac:chgData name="Pedamale, Roopalaxmi" userId="d7f38c2c-4255-4264-9185-a00c8b787a73" providerId="ADAL" clId="{C22F0154-3710-4B95-AA00-2AD5C143D7F5}" dt="2023-07-22T10:39:55.028" v="3395" actId="27636"/>
          <ac:spMkLst>
            <pc:docMk/>
            <pc:sldMk cId="2018188142" sldId="577"/>
            <ac:spMk id="29" creationId="{0FC257D3-E749-4173-BFCC-0A1151B83ADE}"/>
          </ac:spMkLst>
        </pc:spChg>
        <pc:spChg chg="mod">
          <ac:chgData name="Pedamale, Roopalaxmi" userId="d7f38c2c-4255-4264-9185-a00c8b787a73" providerId="ADAL" clId="{C22F0154-3710-4B95-AA00-2AD5C143D7F5}" dt="2023-07-22T10:39:47.388" v="3387" actId="108"/>
          <ac:spMkLst>
            <pc:docMk/>
            <pc:sldMk cId="2018188142" sldId="577"/>
            <ac:spMk id="30" creationId="{CD5ECBC6-A683-4C12-9E2D-72262A2F9524}"/>
          </ac:spMkLst>
        </pc:spChg>
        <pc:spChg chg="mod">
          <ac:chgData name="Pedamale, Roopalaxmi" userId="d7f38c2c-4255-4264-9185-a00c8b787a73" providerId="ADAL" clId="{C22F0154-3710-4B95-AA00-2AD5C143D7F5}" dt="2023-07-22T10:40:20.506" v="3401" actId="1076"/>
          <ac:spMkLst>
            <pc:docMk/>
            <pc:sldMk cId="2018188142" sldId="577"/>
            <ac:spMk id="33" creationId="{1A773AD8-3D59-4C8D-BE33-FD282D1095A8}"/>
          </ac:spMkLst>
        </pc:spChg>
        <pc:picChg chg="del">
          <ac:chgData name="Pedamale, Roopalaxmi" userId="d7f38c2c-4255-4264-9185-a00c8b787a73" providerId="ADAL" clId="{C22F0154-3710-4B95-AA00-2AD5C143D7F5}" dt="2023-07-21T06:49:41.057" v="5" actId="478"/>
          <ac:picMkLst>
            <pc:docMk/>
            <pc:sldMk cId="2018188142" sldId="577"/>
            <ac:picMk id="2" creationId="{14736C58-5F0C-756D-D066-6916732B4896}"/>
          </ac:picMkLst>
        </pc:picChg>
        <pc:picChg chg="del">
          <ac:chgData name="Pedamale, Roopalaxmi" userId="d7f38c2c-4255-4264-9185-a00c8b787a73" providerId="ADAL" clId="{C22F0154-3710-4B95-AA00-2AD5C143D7F5}" dt="2023-07-21T06:50:42.265" v="31" actId="478"/>
          <ac:picMkLst>
            <pc:docMk/>
            <pc:sldMk cId="2018188142" sldId="577"/>
            <ac:picMk id="3" creationId="{1A6BF3D6-9C3A-8C4A-FD3F-5F968EFFBBBF}"/>
          </ac:picMkLst>
        </pc:picChg>
        <pc:picChg chg="add mod">
          <ac:chgData name="Pedamale, Roopalaxmi" userId="d7f38c2c-4255-4264-9185-a00c8b787a73" providerId="ADAL" clId="{C22F0154-3710-4B95-AA00-2AD5C143D7F5}" dt="2023-07-22T10:38:46.602" v="3375" actId="108"/>
          <ac:picMkLst>
            <pc:docMk/>
            <pc:sldMk cId="2018188142" sldId="577"/>
            <ac:picMk id="9" creationId="{FB725DA8-FCFC-B924-4A0A-ECC7A9607CC8}"/>
          </ac:picMkLst>
        </pc:picChg>
        <pc:picChg chg="add mod">
          <ac:chgData name="Pedamale, Roopalaxmi" userId="d7f38c2c-4255-4264-9185-a00c8b787a73" providerId="ADAL" clId="{C22F0154-3710-4B95-AA00-2AD5C143D7F5}" dt="2023-07-22T10:38:43.112" v="3371" actId="108"/>
          <ac:picMkLst>
            <pc:docMk/>
            <pc:sldMk cId="2018188142" sldId="577"/>
            <ac:picMk id="11" creationId="{EBCC6D7A-8D25-2941-746B-C6DC63F99B3C}"/>
          </ac:picMkLst>
        </pc:picChg>
        <pc:picChg chg="add mod">
          <ac:chgData name="Pedamale, Roopalaxmi" userId="d7f38c2c-4255-4264-9185-a00c8b787a73" providerId="ADAL" clId="{C22F0154-3710-4B95-AA00-2AD5C143D7F5}" dt="2023-07-22T10:38:32.018" v="3369" actId="339"/>
          <ac:picMkLst>
            <pc:docMk/>
            <pc:sldMk cId="2018188142" sldId="577"/>
            <ac:picMk id="14" creationId="{B4C5788E-382D-7D99-FA1D-F3B6CAA964EC}"/>
          </ac:picMkLst>
        </pc:picChg>
        <pc:picChg chg="add mod">
          <ac:chgData name="Pedamale, Roopalaxmi" userId="d7f38c2c-4255-4264-9185-a00c8b787a73" providerId="ADAL" clId="{C22F0154-3710-4B95-AA00-2AD5C143D7F5}" dt="2023-07-22T10:38:46.050" v="3374" actId="108"/>
          <ac:picMkLst>
            <pc:docMk/>
            <pc:sldMk cId="2018188142" sldId="577"/>
            <ac:picMk id="16" creationId="{1496075A-A4D9-1F03-D49B-CEDE076BFEFE}"/>
          </ac:picMkLst>
        </pc:picChg>
        <pc:picChg chg="add mod">
          <ac:chgData name="Pedamale, Roopalaxmi" userId="d7f38c2c-4255-4264-9185-a00c8b787a73" providerId="ADAL" clId="{C22F0154-3710-4B95-AA00-2AD5C143D7F5}" dt="2023-07-22T10:39:16.117" v="3377" actId="339"/>
          <ac:picMkLst>
            <pc:docMk/>
            <pc:sldMk cId="2018188142" sldId="577"/>
            <ac:picMk id="18" creationId="{6E50369B-0331-3B5D-05D2-174BBA5614AE}"/>
          </ac:picMkLst>
        </pc:picChg>
        <pc:picChg chg="add mod">
          <ac:chgData name="Pedamale, Roopalaxmi" userId="d7f38c2c-4255-4264-9185-a00c8b787a73" providerId="ADAL" clId="{C22F0154-3710-4B95-AA00-2AD5C143D7F5}" dt="2023-07-22T10:39:41.562" v="3380" actId="108"/>
          <ac:picMkLst>
            <pc:docMk/>
            <pc:sldMk cId="2018188142" sldId="577"/>
            <ac:picMk id="20" creationId="{98E15C33-1682-8BAF-BB39-8286B56D1279}"/>
          </ac:picMkLst>
        </pc:picChg>
        <pc:picChg chg="del">
          <ac:chgData name="Pedamale, Roopalaxmi" userId="d7f38c2c-4255-4264-9185-a00c8b787a73" providerId="ADAL" clId="{C22F0154-3710-4B95-AA00-2AD5C143D7F5}" dt="2023-07-21T06:50:38.798" v="29" actId="478"/>
          <ac:picMkLst>
            <pc:docMk/>
            <pc:sldMk cId="2018188142" sldId="577"/>
            <ac:picMk id="27" creationId="{A2AF559C-3EF1-4BFF-B3F9-662E5DCA9FE2}"/>
          </ac:picMkLst>
        </pc:picChg>
        <pc:picChg chg="del">
          <ac:chgData name="Pedamale, Roopalaxmi" userId="d7f38c2c-4255-4264-9185-a00c8b787a73" providerId="ADAL" clId="{C22F0154-3710-4B95-AA00-2AD5C143D7F5}" dt="2023-07-21T06:50:41.407" v="30" actId="478"/>
          <ac:picMkLst>
            <pc:docMk/>
            <pc:sldMk cId="2018188142" sldId="577"/>
            <ac:picMk id="1026" creationId="{383C1CC9-83D8-4460-87E5-A1BD5ABF26D3}"/>
          </ac:picMkLst>
        </pc:picChg>
        <pc:picChg chg="del">
          <ac:chgData name="Pedamale, Roopalaxmi" userId="d7f38c2c-4255-4264-9185-a00c8b787a73" providerId="ADAL" clId="{C22F0154-3710-4B95-AA00-2AD5C143D7F5}" dt="2023-07-21T06:50:42.913" v="32" actId="478"/>
          <ac:picMkLst>
            <pc:docMk/>
            <pc:sldMk cId="2018188142" sldId="577"/>
            <ac:picMk id="1028" creationId="{DE783F0D-4548-4538-A2FA-18308EB9C201}"/>
          </ac:picMkLst>
        </pc:picChg>
        <pc:picChg chg="mod">
          <ac:chgData name="Pedamale, Roopalaxmi" userId="d7f38c2c-4255-4264-9185-a00c8b787a73" providerId="ADAL" clId="{C22F0154-3710-4B95-AA00-2AD5C143D7F5}" dt="2023-07-22T10:39:00.211" v="3376" actId="339"/>
          <ac:picMkLst>
            <pc:docMk/>
            <pc:sldMk cId="2018188142" sldId="577"/>
            <ac:picMk id="1030" creationId="{A7625D20-2400-44AB-B928-EF313BB208E4}"/>
          </ac:picMkLst>
        </pc:picChg>
        <pc:picChg chg="del">
          <ac:chgData name="Pedamale, Roopalaxmi" userId="d7f38c2c-4255-4264-9185-a00c8b787a73" providerId="ADAL" clId="{C22F0154-3710-4B95-AA00-2AD5C143D7F5}" dt="2023-07-21T06:50:45.906" v="33" actId="478"/>
          <ac:picMkLst>
            <pc:docMk/>
            <pc:sldMk cId="2018188142" sldId="577"/>
            <ac:picMk id="1034" creationId="{0C082A7A-0E66-43F4-982F-1C93045B5DBE}"/>
          </ac:picMkLst>
        </pc:picChg>
      </pc:sldChg>
      <pc:sldChg chg="addSp delSp modSp mod">
        <pc:chgData name="Pedamale, Roopalaxmi" userId="d7f38c2c-4255-4264-9185-a00c8b787a73" providerId="ADAL" clId="{C22F0154-3710-4B95-AA00-2AD5C143D7F5}" dt="2023-07-22T10:43:08.930" v="3421" actId="1076"/>
        <pc:sldMkLst>
          <pc:docMk/>
          <pc:sldMk cId="2801673224" sldId="591"/>
        </pc:sldMkLst>
        <pc:spChg chg="mod">
          <ac:chgData name="Pedamale, Roopalaxmi" userId="d7f38c2c-4255-4264-9185-a00c8b787a73" providerId="ADAL" clId="{C22F0154-3710-4B95-AA00-2AD5C143D7F5}" dt="2023-07-22T10:43:00.144" v="3419" actId="114"/>
          <ac:spMkLst>
            <pc:docMk/>
            <pc:sldMk cId="2801673224" sldId="591"/>
            <ac:spMk id="2" creationId="{ECB885A9-0A77-4196-9589-30504234E317}"/>
          </ac:spMkLst>
        </pc:spChg>
        <pc:spChg chg="mod">
          <ac:chgData name="Pedamale, Roopalaxmi" userId="d7f38c2c-4255-4264-9185-a00c8b787a73" providerId="ADAL" clId="{C22F0154-3710-4B95-AA00-2AD5C143D7F5}" dt="2023-07-21T06:24:55.723" v="4" actId="20577"/>
          <ac:spMkLst>
            <pc:docMk/>
            <pc:sldMk cId="2801673224" sldId="591"/>
            <ac:spMk id="4" creationId="{7A742263-CAC0-46DE-BA05-96DB5D797749}"/>
          </ac:spMkLst>
        </pc:spChg>
        <pc:picChg chg="add del mod">
          <ac:chgData name="Pedamale, Roopalaxmi" userId="d7f38c2c-4255-4264-9185-a00c8b787a73" providerId="ADAL" clId="{C22F0154-3710-4B95-AA00-2AD5C143D7F5}" dt="2023-07-22T10:41:44.857" v="3408" actId="478"/>
          <ac:picMkLst>
            <pc:docMk/>
            <pc:sldMk cId="2801673224" sldId="591"/>
            <ac:picMk id="6" creationId="{B1951060-5175-7BC2-3983-019B447C0BC3}"/>
          </ac:picMkLst>
        </pc:picChg>
        <pc:picChg chg="add mod">
          <ac:chgData name="Pedamale, Roopalaxmi" userId="d7f38c2c-4255-4264-9185-a00c8b787a73" providerId="ADAL" clId="{C22F0154-3710-4B95-AA00-2AD5C143D7F5}" dt="2023-07-22T10:43:08.930" v="3421" actId="1076"/>
          <ac:picMkLst>
            <pc:docMk/>
            <pc:sldMk cId="2801673224" sldId="591"/>
            <ac:picMk id="9" creationId="{34029A0C-BC66-3595-3348-0DAEE41CD193}"/>
          </ac:picMkLst>
        </pc:picChg>
        <pc:picChg chg="add del mod">
          <ac:chgData name="Pedamale, Roopalaxmi" userId="d7f38c2c-4255-4264-9185-a00c8b787a73" providerId="ADAL" clId="{C22F0154-3710-4B95-AA00-2AD5C143D7F5}" dt="2023-07-22T10:42:27.974" v="3414" actId="478"/>
          <ac:picMkLst>
            <pc:docMk/>
            <pc:sldMk cId="2801673224" sldId="591"/>
            <ac:picMk id="11" creationId="{CEC006BF-A152-AA5D-2CFD-E983F0A2D5C9}"/>
          </ac:picMkLst>
        </pc:picChg>
      </pc:sldChg>
      <pc:sldChg chg="addSp delSp modSp del mod modClrScheme chgLayout">
        <pc:chgData name="Pedamale, Roopalaxmi" userId="d7f38c2c-4255-4264-9185-a00c8b787a73" providerId="ADAL" clId="{C22F0154-3710-4B95-AA00-2AD5C143D7F5}" dt="2023-07-22T07:59:46.793" v="3067" actId="47"/>
        <pc:sldMkLst>
          <pc:docMk/>
          <pc:sldMk cId="3697710194" sldId="600"/>
        </pc:sldMkLst>
        <pc:spChg chg="mod ord">
          <ac:chgData name="Pedamale, Roopalaxmi" userId="d7f38c2c-4255-4264-9185-a00c8b787a73" providerId="ADAL" clId="{C22F0154-3710-4B95-AA00-2AD5C143D7F5}" dt="2023-07-22T07:19:29.925" v="1550" actId="20577"/>
          <ac:spMkLst>
            <pc:docMk/>
            <pc:sldMk cId="3697710194" sldId="600"/>
            <ac:spMk id="2" creationId="{00000000-0000-0000-0000-000000000000}"/>
          </ac:spMkLst>
        </pc:spChg>
        <pc:spChg chg="del">
          <ac:chgData name="Pedamale, Roopalaxmi" userId="d7f38c2c-4255-4264-9185-a00c8b787a73" providerId="ADAL" clId="{C22F0154-3710-4B95-AA00-2AD5C143D7F5}" dt="2023-07-21T07:32:32.360" v="190" actId="478"/>
          <ac:spMkLst>
            <pc:docMk/>
            <pc:sldMk cId="3697710194" sldId="600"/>
            <ac:spMk id="5" creationId="{00000000-0000-0000-0000-000000000000}"/>
          </ac:spMkLst>
        </pc:spChg>
        <pc:spChg chg="mod ord">
          <ac:chgData name="Pedamale, Roopalaxmi" userId="d7f38c2c-4255-4264-9185-a00c8b787a73" providerId="ADAL" clId="{C22F0154-3710-4B95-AA00-2AD5C143D7F5}" dt="2023-07-21T07:35:19.837" v="198" actId="700"/>
          <ac:spMkLst>
            <pc:docMk/>
            <pc:sldMk cId="3697710194" sldId="600"/>
            <ac:spMk id="7" creationId="{00000000-0000-0000-0000-000000000000}"/>
          </ac:spMkLst>
        </pc:spChg>
        <pc:spChg chg="mod ord">
          <ac:chgData name="Pedamale, Roopalaxmi" userId="d7f38c2c-4255-4264-9185-a00c8b787a73" providerId="ADAL" clId="{C22F0154-3710-4B95-AA00-2AD5C143D7F5}" dt="2023-07-21T07:35:19.837" v="198" actId="700"/>
          <ac:spMkLst>
            <pc:docMk/>
            <pc:sldMk cId="3697710194" sldId="600"/>
            <ac:spMk id="8" creationId="{00000000-0000-0000-0000-000000000000}"/>
          </ac:spMkLst>
        </pc:spChg>
        <pc:spChg chg="add del mod">
          <ac:chgData name="Pedamale, Roopalaxmi" userId="d7f38c2c-4255-4264-9185-a00c8b787a73" providerId="ADAL" clId="{C22F0154-3710-4B95-AA00-2AD5C143D7F5}" dt="2023-07-21T07:32:35.475" v="191" actId="478"/>
          <ac:spMkLst>
            <pc:docMk/>
            <pc:sldMk cId="3697710194" sldId="600"/>
            <ac:spMk id="10" creationId="{AFA4BA87-E6A1-833F-090B-03FBBE02C23F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3" creationId="{740B7971-D689-2A46-D8F4-3D1E1FC46059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4" creationId="{3B946359-E82F-9D8A-E7CC-362942EAC6DB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5" creationId="{D2AEFABB-CADE-64DD-4509-EFA0A3DA2260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6" creationId="{88D193FD-9792-0C0E-2103-5FA023EE5569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7" creationId="{630FC8F4-9FE3-48CD-A0D7-C3ED57D56728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8" creationId="{B725B5D3-9212-17F4-15F2-33E2D50DD5DF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19" creationId="{39B3812C-A5B9-6066-9954-B59B624EEAAB}"/>
          </ac:spMkLst>
        </pc:spChg>
        <pc:spChg chg="add del mod ord">
          <ac:chgData name="Pedamale, Roopalaxmi" userId="d7f38c2c-4255-4264-9185-a00c8b787a73" providerId="ADAL" clId="{C22F0154-3710-4B95-AA00-2AD5C143D7F5}" dt="2023-07-21T07:34:53.822" v="197" actId="700"/>
          <ac:spMkLst>
            <pc:docMk/>
            <pc:sldMk cId="3697710194" sldId="600"/>
            <ac:spMk id="20" creationId="{24FBA14D-3EE5-0BD7-B4C6-1E3039C0D141}"/>
          </ac:spMkLst>
        </pc:spChg>
        <pc:spChg chg="add del mod ord">
          <ac:chgData name="Pedamale, Roopalaxmi" userId="d7f38c2c-4255-4264-9185-a00c8b787a73" providerId="ADAL" clId="{C22F0154-3710-4B95-AA00-2AD5C143D7F5}" dt="2023-07-21T07:35:19.837" v="198" actId="700"/>
          <ac:spMkLst>
            <pc:docMk/>
            <pc:sldMk cId="3697710194" sldId="600"/>
            <ac:spMk id="21" creationId="{343DC034-4152-44DD-9099-226D78BFC046}"/>
          </ac:spMkLst>
        </pc:spChg>
        <pc:spChg chg="add del mod ord">
          <ac:chgData name="Pedamale, Roopalaxmi" userId="d7f38c2c-4255-4264-9185-a00c8b787a73" providerId="ADAL" clId="{C22F0154-3710-4B95-AA00-2AD5C143D7F5}" dt="2023-07-21T07:35:19.837" v="198" actId="700"/>
          <ac:spMkLst>
            <pc:docMk/>
            <pc:sldMk cId="3697710194" sldId="600"/>
            <ac:spMk id="22" creationId="{EB685142-3012-0D96-F748-2671652D0DE5}"/>
          </ac:spMkLst>
        </pc:spChg>
        <pc:spChg chg="add del mod ord">
          <ac:chgData name="Pedamale, Roopalaxmi" userId="d7f38c2c-4255-4264-9185-a00c8b787a73" providerId="ADAL" clId="{C22F0154-3710-4B95-AA00-2AD5C143D7F5}" dt="2023-07-21T07:35:19.837" v="198" actId="700"/>
          <ac:spMkLst>
            <pc:docMk/>
            <pc:sldMk cId="3697710194" sldId="600"/>
            <ac:spMk id="23" creationId="{1B585FBD-D5CB-957E-2D5D-5853668FF3AB}"/>
          </ac:spMkLst>
        </pc:spChg>
        <pc:spChg chg="add mod ord">
          <ac:chgData name="Pedamale, Roopalaxmi" userId="d7f38c2c-4255-4264-9185-a00c8b787a73" providerId="ADAL" clId="{C22F0154-3710-4B95-AA00-2AD5C143D7F5}" dt="2023-07-21T08:55:17.708" v="449" actId="113"/>
          <ac:spMkLst>
            <pc:docMk/>
            <pc:sldMk cId="3697710194" sldId="600"/>
            <ac:spMk id="24" creationId="{5088EF49-8EBD-6EFA-68CC-C4A10AED85E0}"/>
          </ac:spMkLst>
        </pc:spChg>
        <pc:spChg chg="add mod ord">
          <ac:chgData name="Pedamale, Roopalaxmi" userId="d7f38c2c-4255-4264-9185-a00c8b787a73" providerId="ADAL" clId="{C22F0154-3710-4B95-AA00-2AD5C143D7F5}" dt="2023-07-21T08:40:12.601" v="295" actId="3062"/>
          <ac:spMkLst>
            <pc:docMk/>
            <pc:sldMk cId="3697710194" sldId="600"/>
            <ac:spMk id="25" creationId="{AA9E90F9-BF7B-D4CB-3E49-E4AAF00498CF}"/>
          </ac:spMkLst>
        </pc:spChg>
        <pc:spChg chg="add mod ord">
          <ac:chgData name="Pedamale, Roopalaxmi" userId="d7f38c2c-4255-4264-9185-a00c8b787a73" providerId="ADAL" clId="{C22F0154-3710-4B95-AA00-2AD5C143D7F5}" dt="2023-07-21T08:46:43.887" v="298" actId="20577"/>
          <ac:spMkLst>
            <pc:docMk/>
            <pc:sldMk cId="3697710194" sldId="600"/>
            <ac:spMk id="26" creationId="{5947AA2F-7228-DC01-65B3-178AFA1B1C04}"/>
          </ac:spMkLst>
        </pc:spChg>
        <pc:spChg chg="add mod ord">
          <ac:chgData name="Pedamale, Roopalaxmi" userId="d7f38c2c-4255-4264-9185-a00c8b787a73" providerId="ADAL" clId="{C22F0154-3710-4B95-AA00-2AD5C143D7F5}" dt="2023-07-22T07:20:25.671" v="1558" actId="14100"/>
          <ac:spMkLst>
            <pc:docMk/>
            <pc:sldMk cId="3697710194" sldId="600"/>
            <ac:spMk id="27" creationId="{986B9152-61D1-8639-0FCF-25CFA4A4734B}"/>
          </ac:spMkLst>
        </pc:spChg>
        <pc:spChg chg="add mod ord">
          <ac:chgData name="Pedamale, Roopalaxmi" userId="d7f38c2c-4255-4264-9185-a00c8b787a73" providerId="ADAL" clId="{C22F0154-3710-4B95-AA00-2AD5C143D7F5}" dt="2023-07-21T09:10:35.113" v="599" actId="20577"/>
          <ac:spMkLst>
            <pc:docMk/>
            <pc:sldMk cId="3697710194" sldId="600"/>
            <ac:spMk id="28" creationId="{526650D1-A313-80C0-C4F8-A929E8F8C52F}"/>
          </ac:spMkLst>
        </pc:spChg>
        <pc:spChg chg="add mod ord">
          <ac:chgData name="Pedamale, Roopalaxmi" userId="d7f38c2c-4255-4264-9185-a00c8b787a73" providerId="ADAL" clId="{C22F0154-3710-4B95-AA00-2AD5C143D7F5}" dt="2023-07-21T09:14:52.430" v="702" actId="20577"/>
          <ac:spMkLst>
            <pc:docMk/>
            <pc:sldMk cId="3697710194" sldId="600"/>
            <ac:spMk id="29" creationId="{79040E3A-BA87-D75F-0675-B48C013242E1}"/>
          </ac:spMkLst>
        </pc:spChg>
        <pc:picChg chg="del">
          <ac:chgData name="Pedamale, Roopalaxmi" userId="d7f38c2c-4255-4264-9185-a00c8b787a73" providerId="ADAL" clId="{C22F0154-3710-4B95-AA00-2AD5C143D7F5}" dt="2023-07-21T07:32:29.906" v="189" actId="478"/>
          <ac:picMkLst>
            <pc:docMk/>
            <pc:sldMk cId="3697710194" sldId="600"/>
            <ac:picMk id="4" creationId="{DC5D7CDC-2113-F279-7D25-4E113A0AC3B3}"/>
          </ac:picMkLst>
        </pc:picChg>
        <pc:picChg chg="add del mod">
          <ac:chgData name="Pedamale, Roopalaxmi" userId="d7f38c2c-4255-4264-9185-a00c8b787a73" providerId="ADAL" clId="{C22F0154-3710-4B95-AA00-2AD5C143D7F5}" dt="2023-07-22T07:20:14.231" v="1556" actId="14100"/>
          <ac:picMkLst>
            <pc:docMk/>
            <pc:sldMk cId="3697710194" sldId="600"/>
            <ac:picMk id="9" creationId="{55AA4FF4-7CE1-EA3D-3912-5BE2632EAB8B}"/>
          </ac:picMkLst>
        </pc:picChg>
        <pc:picChg chg="add mod ord">
          <ac:chgData name="Pedamale, Roopalaxmi" userId="d7f38c2c-4255-4264-9185-a00c8b787a73" providerId="ADAL" clId="{C22F0154-3710-4B95-AA00-2AD5C143D7F5}" dt="2023-07-21T08:38:31.715" v="287" actId="167"/>
          <ac:picMkLst>
            <pc:docMk/>
            <pc:sldMk cId="3697710194" sldId="600"/>
            <ac:picMk id="12" creationId="{0ED0EB03-165F-4E7B-2FA5-C6F6FBBE55D1}"/>
          </ac:picMkLst>
        </pc:picChg>
        <pc:picChg chg="add mod ord">
          <ac:chgData name="Pedamale, Roopalaxmi" userId="d7f38c2c-4255-4264-9185-a00c8b787a73" providerId="ADAL" clId="{C22F0154-3710-4B95-AA00-2AD5C143D7F5}" dt="2023-07-21T08:38:35.336" v="288" actId="167"/>
          <ac:picMkLst>
            <pc:docMk/>
            <pc:sldMk cId="3697710194" sldId="600"/>
            <ac:picMk id="31" creationId="{3CF8CC3D-89DE-ECE9-0A2B-C8392CAA47FD}"/>
          </ac:picMkLst>
        </pc:picChg>
        <pc:picChg chg="add del mod">
          <ac:chgData name="Pedamale, Roopalaxmi" userId="d7f38c2c-4255-4264-9185-a00c8b787a73" providerId="ADAL" clId="{C22F0154-3710-4B95-AA00-2AD5C143D7F5}" dt="2023-07-21T08:37:35.487" v="277" actId="478"/>
          <ac:picMkLst>
            <pc:docMk/>
            <pc:sldMk cId="3697710194" sldId="600"/>
            <ac:picMk id="33" creationId="{3705CB71-A1AF-ABEB-A175-9CC98CBFB6E5}"/>
          </ac:picMkLst>
        </pc:picChg>
        <pc:picChg chg="add mod ord">
          <ac:chgData name="Pedamale, Roopalaxmi" userId="d7f38c2c-4255-4264-9185-a00c8b787a73" providerId="ADAL" clId="{C22F0154-3710-4B95-AA00-2AD5C143D7F5}" dt="2023-07-21T08:38:37.570" v="289" actId="167"/>
          <ac:picMkLst>
            <pc:docMk/>
            <pc:sldMk cId="3697710194" sldId="600"/>
            <ac:picMk id="35" creationId="{79027531-789D-91A0-57B8-1AA6EE6C2DDB}"/>
          </ac:picMkLst>
        </pc:picChg>
      </pc:sldChg>
      <pc:sldChg chg="addSp delSp modSp del mod ord">
        <pc:chgData name="Pedamale, Roopalaxmi" userId="d7f38c2c-4255-4264-9185-a00c8b787a73" providerId="ADAL" clId="{C22F0154-3710-4B95-AA00-2AD5C143D7F5}" dt="2023-07-22T09:12:31.130" v="3366" actId="47"/>
        <pc:sldMkLst>
          <pc:docMk/>
          <pc:sldMk cId="1660609426" sldId="614"/>
        </pc:sldMkLst>
        <pc:spChg chg="add del">
          <ac:chgData name="Pedamale, Roopalaxmi" userId="d7f38c2c-4255-4264-9185-a00c8b787a73" providerId="ADAL" clId="{C22F0154-3710-4B95-AA00-2AD5C143D7F5}" dt="2023-07-22T06:24:10.589" v="708" actId="478"/>
          <ac:spMkLst>
            <pc:docMk/>
            <pc:sldMk cId="1660609426" sldId="614"/>
            <ac:spMk id="2" creationId="{00000000-0000-0000-0000-000000000000}"/>
          </ac:spMkLst>
        </pc:spChg>
        <pc:spChg chg="add del mod">
          <ac:chgData name="Pedamale, Roopalaxmi" userId="d7f38c2c-4255-4264-9185-a00c8b787a73" providerId="ADAL" clId="{C22F0154-3710-4B95-AA00-2AD5C143D7F5}" dt="2023-07-22T06:24:11.748" v="710" actId="21"/>
          <ac:spMkLst>
            <pc:docMk/>
            <pc:sldMk cId="1660609426" sldId="614"/>
            <ac:spMk id="4" creationId="{90AB2F62-7835-DB0D-BED4-4D2494CBA53C}"/>
          </ac:spMkLst>
        </pc:spChg>
        <pc:spChg chg="add del mod">
          <ac:chgData name="Pedamale, Roopalaxmi" userId="d7f38c2c-4255-4264-9185-a00c8b787a73" providerId="ADAL" clId="{C22F0154-3710-4B95-AA00-2AD5C143D7F5}" dt="2023-07-22T06:24:10.589" v="708" actId="478"/>
          <ac:spMkLst>
            <pc:docMk/>
            <pc:sldMk cId="1660609426" sldId="614"/>
            <ac:spMk id="9" creationId="{C8BA8574-CC86-4D9F-D99B-441A873C21A7}"/>
          </ac:spMkLst>
        </pc:spChg>
        <pc:spChg chg="add del mod">
          <ac:chgData name="Pedamale, Roopalaxmi" userId="d7f38c2c-4255-4264-9185-a00c8b787a73" providerId="ADAL" clId="{C22F0154-3710-4B95-AA00-2AD5C143D7F5}" dt="2023-07-22T06:52:53.711" v="955" actId="27636"/>
          <ac:spMkLst>
            <pc:docMk/>
            <pc:sldMk cId="1660609426" sldId="614"/>
            <ac:spMk id="27" creationId="{986B9152-61D1-8639-0FCF-25CFA4A4734B}"/>
          </ac:spMkLst>
        </pc:spChg>
        <pc:picChg chg="mod">
          <ac:chgData name="Pedamale, Roopalaxmi" userId="d7f38c2c-4255-4264-9185-a00c8b787a73" providerId="ADAL" clId="{C22F0154-3710-4B95-AA00-2AD5C143D7F5}" dt="2023-07-22T06:52:48.400" v="953" actId="1076"/>
          <ac:picMkLst>
            <pc:docMk/>
            <pc:sldMk cId="1660609426" sldId="614"/>
            <ac:picMk id="10" creationId="{AEFB9E5A-EAC8-49C1-7938-B6EC65D0E9DD}"/>
          </ac:picMkLst>
        </pc:picChg>
      </pc:sldChg>
      <pc:sldChg chg="addSp delSp modSp mod">
        <pc:chgData name="Pedamale, Roopalaxmi" userId="d7f38c2c-4255-4264-9185-a00c8b787a73" providerId="ADAL" clId="{C22F0154-3710-4B95-AA00-2AD5C143D7F5}" dt="2023-07-22T10:50:05.004" v="3647" actId="1076"/>
        <pc:sldMkLst>
          <pc:docMk/>
          <pc:sldMk cId="714095632" sldId="617"/>
        </pc:sldMkLst>
        <pc:spChg chg="add del mod">
          <ac:chgData name="Pedamale, Roopalaxmi" userId="d7f38c2c-4255-4264-9185-a00c8b787a73" providerId="ADAL" clId="{C22F0154-3710-4B95-AA00-2AD5C143D7F5}" dt="2023-07-22T10:49:54.482" v="3646" actId="20577"/>
          <ac:spMkLst>
            <pc:docMk/>
            <pc:sldMk cId="714095632" sldId="617"/>
            <ac:spMk id="2" creationId="{00000000-0000-0000-0000-000000000000}"/>
          </ac:spMkLst>
        </pc:spChg>
        <pc:spChg chg="add del mod">
          <ac:chgData name="Pedamale, Roopalaxmi" userId="d7f38c2c-4255-4264-9185-a00c8b787a73" providerId="ADAL" clId="{C22F0154-3710-4B95-AA00-2AD5C143D7F5}" dt="2023-07-22T10:48:37.946" v="3518" actId="478"/>
          <ac:spMkLst>
            <pc:docMk/>
            <pc:sldMk cId="714095632" sldId="617"/>
            <ac:spMk id="9" creationId="{F972FB71-399E-5DC2-A4BC-FC966897EFB1}"/>
          </ac:spMkLst>
        </pc:spChg>
        <pc:cxnChg chg="mod">
          <ac:chgData name="Pedamale, Roopalaxmi" userId="d7f38c2c-4255-4264-9185-a00c8b787a73" providerId="ADAL" clId="{C22F0154-3710-4B95-AA00-2AD5C143D7F5}" dt="2023-07-22T10:50:05.004" v="3647" actId="1076"/>
          <ac:cxnSpMkLst>
            <pc:docMk/>
            <pc:sldMk cId="714095632" sldId="617"/>
            <ac:cxnSpMk id="6" creationId="{00000000-0000-0000-0000-000000000000}"/>
          </ac:cxnSpMkLst>
        </pc:cxnChg>
      </pc:sldChg>
      <pc:sldChg chg="new del">
        <pc:chgData name="Pedamale, Roopalaxmi" userId="d7f38c2c-4255-4264-9185-a00c8b787a73" providerId="ADAL" clId="{C22F0154-3710-4B95-AA00-2AD5C143D7F5}" dt="2023-07-22T06:52:27.674" v="951" actId="47"/>
        <pc:sldMkLst>
          <pc:docMk/>
          <pc:sldMk cId="35405008" sldId="618"/>
        </pc:sldMkLst>
      </pc:sldChg>
      <pc:sldChg chg="new del">
        <pc:chgData name="Pedamale, Roopalaxmi" userId="d7f38c2c-4255-4264-9185-a00c8b787a73" providerId="ADAL" clId="{C22F0154-3710-4B95-AA00-2AD5C143D7F5}" dt="2023-07-22T06:47:23.146" v="942" actId="47"/>
        <pc:sldMkLst>
          <pc:docMk/>
          <pc:sldMk cId="2332844005" sldId="618"/>
        </pc:sldMkLst>
      </pc:sldChg>
      <pc:sldChg chg="addSp delSp modSp new mod modClrScheme chgLayout">
        <pc:chgData name="Pedamale, Roopalaxmi" userId="d7f38c2c-4255-4264-9185-a00c8b787a73" providerId="ADAL" clId="{C22F0154-3710-4B95-AA00-2AD5C143D7F5}" dt="2023-07-22T08:20:23.782" v="3257" actId="339"/>
        <pc:sldMkLst>
          <pc:docMk/>
          <pc:sldMk cId="2697967239" sldId="618"/>
        </pc:sldMkLst>
        <pc:spChg chg="del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2" creationId="{86FF085F-3AD2-63DE-6137-6D57E07F93FF}"/>
          </ac:spMkLst>
        </pc:spChg>
        <pc:spChg chg="del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3" creationId="{0C26B5E1-5182-7557-552C-EA52E6D8D16E}"/>
          </ac:spMkLst>
        </pc:spChg>
        <pc:spChg chg="del mod ord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4" creationId="{9097CD30-B682-C834-0DFD-14C043E1B3F7}"/>
          </ac:spMkLst>
        </pc:spChg>
        <pc:spChg chg="del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5" creationId="{CA633441-40D1-3B2D-46CA-0FAD22488591}"/>
          </ac:spMkLst>
        </pc:spChg>
        <pc:spChg chg="del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6" creationId="{C265866F-41E1-2C6F-3617-A43CBC5A4E7E}"/>
          </ac:spMkLst>
        </pc:spChg>
        <pc:spChg chg="del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7" creationId="{C2CD4EE4-0027-AD5F-7516-AE9D2663A537}"/>
          </ac:spMkLst>
        </pc:spChg>
        <pc:spChg chg="del mod ord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8" creationId="{3291EFF5-AE45-2512-9235-5B61CB1A8CD3}"/>
          </ac:spMkLst>
        </pc:spChg>
        <pc:spChg chg="mod ord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9" creationId="{E9F1769D-0EC2-4FE3-49D0-0346E14F2CEA}"/>
          </ac:spMkLst>
        </pc:spChg>
        <pc:spChg chg="mod ord">
          <ac:chgData name="Pedamale, Roopalaxmi" userId="d7f38c2c-4255-4264-9185-a00c8b787a73" providerId="ADAL" clId="{C22F0154-3710-4B95-AA00-2AD5C143D7F5}" dt="2023-07-22T06:55:37.025" v="957" actId="700"/>
          <ac:spMkLst>
            <pc:docMk/>
            <pc:sldMk cId="2697967239" sldId="618"/>
            <ac:spMk id="10" creationId="{06804C23-7974-4A59-D711-62587FE55E5F}"/>
          </ac:spMkLst>
        </pc:spChg>
        <pc:spChg chg="add mod ord">
          <ac:chgData name="Pedamale, Roopalaxmi" userId="d7f38c2c-4255-4264-9185-a00c8b787a73" providerId="ADAL" clId="{C22F0154-3710-4B95-AA00-2AD5C143D7F5}" dt="2023-07-22T07:03:19.162" v="1018" actId="20577"/>
          <ac:spMkLst>
            <pc:docMk/>
            <pc:sldMk cId="2697967239" sldId="618"/>
            <ac:spMk id="11" creationId="{069338F6-87F8-E5BF-8947-F537CC6D724A}"/>
          </ac:spMkLst>
        </pc:spChg>
        <pc:spChg chg="add del mod ord">
          <ac:chgData name="Pedamale, Roopalaxmi" userId="d7f38c2c-4255-4264-9185-a00c8b787a73" providerId="ADAL" clId="{C22F0154-3710-4B95-AA00-2AD5C143D7F5}" dt="2023-07-22T06:55:41.414" v="958" actId="478"/>
          <ac:spMkLst>
            <pc:docMk/>
            <pc:sldMk cId="2697967239" sldId="618"/>
            <ac:spMk id="12" creationId="{B15FBB19-037B-4DB2-B7E7-C92DA3EDA39D}"/>
          </ac:spMkLst>
        </pc:spChg>
        <pc:graphicFrameChg chg="add del mod modGraphic">
          <ac:chgData name="Pedamale, Roopalaxmi" userId="d7f38c2c-4255-4264-9185-a00c8b787a73" providerId="ADAL" clId="{C22F0154-3710-4B95-AA00-2AD5C143D7F5}" dt="2023-07-22T06:59:17.234" v="975" actId="478"/>
          <ac:graphicFrameMkLst>
            <pc:docMk/>
            <pc:sldMk cId="2697967239" sldId="618"/>
            <ac:graphicFrameMk id="15" creationId="{B026F9A2-4D5A-8A88-DC24-08E85ADED400}"/>
          </ac:graphicFrameMkLst>
        </pc:graphicFrameChg>
        <pc:graphicFrameChg chg="add del modGraphic">
          <ac:chgData name="Pedamale, Roopalaxmi" userId="d7f38c2c-4255-4264-9185-a00c8b787a73" providerId="ADAL" clId="{C22F0154-3710-4B95-AA00-2AD5C143D7F5}" dt="2023-07-22T07:00:38.667" v="977" actId="1032"/>
          <ac:graphicFrameMkLst>
            <pc:docMk/>
            <pc:sldMk cId="2697967239" sldId="618"/>
            <ac:graphicFrameMk id="16" creationId="{2297B9B8-46B0-07E0-A048-7C6391F42074}"/>
          </ac:graphicFrameMkLst>
        </pc:graphicFrameChg>
        <pc:graphicFrameChg chg="add mod modGraphic">
          <ac:chgData name="Pedamale, Roopalaxmi" userId="d7f38c2c-4255-4264-9185-a00c8b787a73" providerId="ADAL" clId="{C22F0154-3710-4B95-AA00-2AD5C143D7F5}" dt="2023-07-22T07:17:28.144" v="1456" actId="20577"/>
          <ac:graphicFrameMkLst>
            <pc:docMk/>
            <pc:sldMk cId="2697967239" sldId="618"/>
            <ac:graphicFrameMk id="17" creationId="{77773D24-812B-88E3-AD8A-D02C99ECED8D}"/>
          </ac:graphicFrameMkLst>
        </pc:graphicFrameChg>
        <pc:picChg chg="mod">
          <ac:chgData name="Pedamale, Roopalaxmi" userId="d7f38c2c-4255-4264-9185-a00c8b787a73" providerId="ADAL" clId="{C22F0154-3710-4B95-AA00-2AD5C143D7F5}" dt="2023-07-22T08:20:11.895" v="3253" actId="1440"/>
          <ac:picMkLst>
            <pc:docMk/>
            <pc:sldMk cId="2697967239" sldId="618"/>
            <ac:picMk id="3" creationId="{CA3B2ECB-9329-E7B8-A8A9-98DD29F9B3E7}"/>
          </ac:picMkLst>
        </pc:picChg>
        <pc:picChg chg="del mod">
          <ac:chgData name="Pedamale, Roopalaxmi" userId="d7f38c2c-4255-4264-9185-a00c8b787a73" providerId="ADAL" clId="{C22F0154-3710-4B95-AA00-2AD5C143D7F5}" dt="2023-07-22T08:14:35.686" v="3211" actId="478"/>
          <ac:picMkLst>
            <pc:docMk/>
            <pc:sldMk cId="2697967239" sldId="618"/>
            <ac:picMk id="5" creationId="{0B4F7C64-4836-C411-E94D-6F5FFEB2C78A}"/>
          </ac:picMkLst>
        </pc:picChg>
        <pc:picChg chg="del mod">
          <ac:chgData name="Pedamale, Roopalaxmi" userId="d7f38c2c-4255-4264-9185-a00c8b787a73" providerId="ADAL" clId="{C22F0154-3710-4B95-AA00-2AD5C143D7F5}" dt="2023-07-22T08:15:49.357" v="3232" actId="478"/>
          <ac:picMkLst>
            <pc:docMk/>
            <pc:sldMk cId="2697967239" sldId="618"/>
            <ac:picMk id="7" creationId="{1D335575-E634-3D2E-D2F6-75C7890BFDC1}"/>
          </ac:picMkLst>
        </pc:picChg>
        <pc:picChg chg="add del mod modCrop">
          <ac:chgData name="Pedamale, Roopalaxmi" userId="d7f38c2c-4255-4264-9185-a00c8b787a73" providerId="ADAL" clId="{C22F0154-3710-4B95-AA00-2AD5C143D7F5}" dt="2023-07-22T06:58:37.433" v="972" actId="21"/>
          <ac:picMkLst>
            <pc:docMk/>
            <pc:sldMk cId="2697967239" sldId="618"/>
            <ac:picMk id="14" creationId="{3A34EFF5-57B8-2925-50B9-4F5B99FED42A}"/>
          </ac:picMkLst>
        </pc:picChg>
        <pc:picChg chg="add mod ord">
          <ac:chgData name="Pedamale, Roopalaxmi" userId="d7f38c2c-4255-4264-9185-a00c8b787a73" providerId="ADAL" clId="{C22F0154-3710-4B95-AA00-2AD5C143D7F5}" dt="2023-07-22T07:11:57.272" v="1292" actId="1076"/>
          <ac:picMkLst>
            <pc:docMk/>
            <pc:sldMk cId="2697967239" sldId="618"/>
            <ac:picMk id="19" creationId="{9DA13032-76EC-5884-B709-8B2F930BB67E}"/>
          </ac:picMkLst>
        </pc:picChg>
        <pc:picChg chg="add mod">
          <ac:chgData name="Pedamale, Roopalaxmi" userId="d7f38c2c-4255-4264-9185-a00c8b787a73" providerId="ADAL" clId="{C22F0154-3710-4B95-AA00-2AD5C143D7F5}" dt="2023-07-22T08:20:11.311" v="3252" actId="1440"/>
          <ac:picMkLst>
            <pc:docMk/>
            <pc:sldMk cId="2697967239" sldId="618"/>
            <ac:picMk id="21" creationId="{52956003-CC20-5089-EA2D-4742031399D1}"/>
          </ac:picMkLst>
        </pc:picChg>
        <pc:picChg chg="add del mod">
          <ac:chgData name="Pedamale, Roopalaxmi" userId="d7f38c2c-4255-4264-9185-a00c8b787a73" providerId="ADAL" clId="{C22F0154-3710-4B95-AA00-2AD5C143D7F5}" dt="2023-07-22T08:17:45.655" v="3241" actId="478"/>
          <ac:picMkLst>
            <pc:docMk/>
            <pc:sldMk cId="2697967239" sldId="618"/>
            <ac:picMk id="23" creationId="{BA878E82-FB31-6505-EC63-C98604BE02AA}"/>
          </ac:picMkLst>
        </pc:picChg>
        <pc:picChg chg="add mod">
          <ac:chgData name="Pedamale, Roopalaxmi" userId="d7f38c2c-4255-4264-9185-a00c8b787a73" providerId="ADAL" clId="{C22F0154-3710-4B95-AA00-2AD5C143D7F5}" dt="2023-07-22T08:20:23.782" v="3257" actId="339"/>
          <ac:picMkLst>
            <pc:docMk/>
            <pc:sldMk cId="2697967239" sldId="618"/>
            <ac:picMk id="25" creationId="{B19A7FF3-C934-3C58-3C4E-8899C4E0B874}"/>
          </ac:picMkLst>
        </pc:picChg>
      </pc:sldChg>
      <pc:sldChg chg="addSp delSp modSp new del mod modClrScheme chgLayout">
        <pc:chgData name="Pedamale, Roopalaxmi" userId="d7f38c2c-4255-4264-9185-a00c8b787a73" providerId="ADAL" clId="{C22F0154-3710-4B95-AA00-2AD5C143D7F5}" dt="2023-07-22T06:26:00.519" v="723" actId="47"/>
        <pc:sldMkLst>
          <pc:docMk/>
          <pc:sldMk cId="3571164094" sldId="618"/>
        </pc:sldMkLst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2" creationId="{8C835A76-A5FA-634A-8BDA-C377145327DA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3" creationId="{BA44626F-1BA5-7933-461F-AA4A11A3C367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4" creationId="{7B432422-9FB0-0016-4105-DB30BC2712DC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5" creationId="{0C74662D-EC78-9371-778C-3A8D8783FE30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6" creationId="{3D3E868A-129E-FD52-8A4B-776E4C3C6808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7" creationId="{D52641DC-93DA-6098-FB7D-F9599C7884C0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8" creationId="{3BC9775A-3EC9-530A-F478-B761C525DBF1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9" creationId="{A8465352-E529-1526-DEE4-8EC04EC916CD}"/>
          </ac:spMkLst>
        </pc:spChg>
        <pc:spChg chg="del">
          <ac:chgData name="Pedamale, Roopalaxmi" userId="d7f38c2c-4255-4264-9185-a00c8b787a73" providerId="ADAL" clId="{C22F0154-3710-4B95-AA00-2AD5C143D7F5}" dt="2023-07-22T06:25:23.756" v="712" actId="478"/>
          <ac:spMkLst>
            <pc:docMk/>
            <pc:sldMk cId="3571164094" sldId="618"/>
            <ac:spMk id="10" creationId="{4DB09420-3FA8-C1BC-9115-B562878DF279}"/>
          </ac:spMkLst>
        </pc:spChg>
        <pc:spChg chg="add del mod">
          <ac:chgData name="Pedamale, Roopalaxmi" userId="d7f38c2c-4255-4264-9185-a00c8b787a73" providerId="ADAL" clId="{C22F0154-3710-4B95-AA00-2AD5C143D7F5}" dt="2023-07-22T06:25:45.648" v="715" actId="26606"/>
          <ac:spMkLst>
            <pc:docMk/>
            <pc:sldMk cId="3571164094" sldId="618"/>
            <ac:spMk id="16" creationId="{BACB6AE1-E1C9-0426-D587-BCD148CB0975}"/>
          </ac:spMkLst>
        </pc:spChg>
        <pc:spChg chg="add del mod">
          <ac:chgData name="Pedamale, Roopalaxmi" userId="d7f38c2c-4255-4264-9185-a00c8b787a73" providerId="ADAL" clId="{C22F0154-3710-4B95-AA00-2AD5C143D7F5}" dt="2023-07-22T06:25:45.648" v="715" actId="26606"/>
          <ac:spMkLst>
            <pc:docMk/>
            <pc:sldMk cId="3571164094" sldId="618"/>
            <ac:spMk id="18" creationId="{4CD1052F-98E1-0EE7-7A7A-A41C9169F04A}"/>
          </ac:spMkLst>
        </pc:spChg>
        <pc:spChg chg="add del mod">
          <ac:chgData name="Pedamale, Roopalaxmi" userId="d7f38c2c-4255-4264-9185-a00c8b787a73" providerId="ADAL" clId="{C22F0154-3710-4B95-AA00-2AD5C143D7F5}" dt="2023-07-22T06:25:45.648" v="715" actId="26606"/>
          <ac:spMkLst>
            <pc:docMk/>
            <pc:sldMk cId="3571164094" sldId="618"/>
            <ac:spMk id="20" creationId="{5D10D314-5E59-DBE5-FAF2-737C4A549245}"/>
          </ac:spMkLst>
        </pc:spChg>
        <pc:spChg chg="add del mod">
          <ac:chgData name="Pedamale, Roopalaxmi" userId="d7f38c2c-4255-4264-9185-a00c8b787a73" providerId="ADAL" clId="{C22F0154-3710-4B95-AA00-2AD5C143D7F5}" dt="2023-07-22T06:25:47.124" v="717" actId="26606"/>
          <ac:spMkLst>
            <pc:docMk/>
            <pc:sldMk cId="3571164094" sldId="618"/>
            <ac:spMk id="22" creationId="{FDCA1B8A-10D7-B4AB-E2BA-872307C46954}"/>
          </ac:spMkLst>
        </pc:spChg>
        <pc:spChg chg="add del mod">
          <ac:chgData name="Pedamale, Roopalaxmi" userId="d7f38c2c-4255-4264-9185-a00c8b787a73" providerId="ADAL" clId="{C22F0154-3710-4B95-AA00-2AD5C143D7F5}" dt="2023-07-22T06:25:47.124" v="717" actId="26606"/>
          <ac:spMkLst>
            <pc:docMk/>
            <pc:sldMk cId="3571164094" sldId="618"/>
            <ac:spMk id="23" creationId="{6AE4E831-3017-D7D2-E590-690A708D87D1}"/>
          </ac:spMkLst>
        </pc:spChg>
        <pc:spChg chg="add del mod">
          <ac:chgData name="Pedamale, Roopalaxmi" userId="d7f38c2c-4255-4264-9185-a00c8b787a73" providerId="ADAL" clId="{C22F0154-3710-4B95-AA00-2AD5C143D7F5}" dt="2023-07-22T06:25:47.124" v="717" actId="26606"/>
          <ac:spMkLst>
            <pc:docMk/>
            <pc:sldMk cId="3571164094" sldId="618"/>
            <ac:spMk id="24" creationId="{8BD5C227-7122-DE25-70C4-906B6B1858CD}"/>
          </ac:spMkLst>
        </pc:spChg>
        <pc:spChg chg="add del mod">
          <ac:chgData name="Pedamale, Roopalaxmi" userId="d7f38c2c-4255-4264-9185-a00c8b787a73" providerId="ADAL" clId="{C22F0154-3710-4B95-AA00-2AD5C143D7F5}" dt="2023-07-22T06:25:47.124" v="717" actId="26606"/>
          <ac:spMkLst>
            <pc:docMk/>
            <pc:sldMk cId="3571164094" sldId="618"/>
            <ac:spMk id="25" creationId="{FEE8283C-E873-EB9F-711C-16301E5811E0}"/>
          </ac:spMkLst>
        </pc:spChg>
        <pc:spChg chg="add del mod">
          <ac:chgData name="Pedamale, Roopalaxmi" userId="d7f38c2c-4255-4264-9185-a00c8b787a73" providerId="ADAL" clId="{C22F0154-3710-4B95-AA00-2AD5C143D7F5}" dt="2023-07-22T06:25:47.124" v="717" actId="26606"/>
          <ac:spMkLst>
            <pc:docMk/>
            <pc:sldMk cId="3571164094" sldId="618"/>
            <ac:spMk id="26" creationId="{66A91AFB-3B53-8A03-1370-6554CDE97BF3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28" creationId="{64EBAA6C-AB32-D6D5-84BC-0492C9B69C92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29" creationId="{B84BA69A-E363-C716-B0E2-11E298AA32A0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0" creationId="{74F497FC-6530-3B34-D1E2-14D7D1B39C04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1" creationId="{0B5EC31B-4BFF-E5E0-BDB9-35103941DCFE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2" creationId="{862C3459-BCB5-728C-5169-B3CD65FCC962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3" creationId="{88A38BE7-5107-D01C-BC1F-FDFFC1572EF8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4" creationId="{3FAF679F-6ED7-8A12-F0BD-C4B8FFBC07F6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5" creationId="{ED14ED14-362C-C1B2-DFAE-85A17DA100C2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6" creationId="{AAF424A7-0F06-8BF9-85F2-0C809BA6EC30}"/>
          </ac:spMkLst>
        </pc:spChg>
        <pc:spChg chg="add del mod">
          <ac:chgData name="Pedamale, Roopalaxmi" userId="d7f38c2c-4255-4264-9185-a00c8b787a73" providerId="ADAL" clId="{C22F0154-3710-4B95-AA00-2AD5C143D7F5}" dt="2023-07-22T06:25:48.193" v="719" actId="26606"/>
          <ac:spMkLst>
            <pc:docMk/>
            <pc:sldMk cId="3571164094" sldId="618"/>
            <ac:spMk id="37" creationId="{F082DFC6-D26E-F629-57A7-42106D95914F}"/>
          </ac:spMkLst>
        </pc:spChg>
        <pc:spChg chg="add del mod">
          <ac:chgData name="Pedamale, Roopalaxmi" userId="d7f38c2c-4255-4264-9185-a00c8b787a73" providerId="ADAL" clId="{C22F0154-3710-4B95-AA00-2AD5C143D7F5}" dt="2023-07-22T06:25:51.116" v="721" actId="26606"/>
          <ac:spMkLst>
            <pc:docMk/>
            <pc:sldMk cId="3571164094" sldId="618"/>
            <ac:spMk id="39" creationId="{BF1E98D1-0E0C-5AC3-34E5-36CDB4CC1CEA}"/>
          </ac:spMkLst>
        </pc:spChg>
        <pc:spChg chg="add del mod">
          <ac:chgData name="Pedamale, Roopalaxmi" userId="d7f38c2c-4255-4264-9185-a00c8b787a73" providerId="ADAL" clId="{C22F0154-3710-4B95-AA00-2AD5C143D7F5}" dt="2023-07-22T06:25:51.116" v="721" actId="26606"/>
          <ac:spMkLst>
            <pc:docMk/>
            <pc:sldMk cId="3571164094" sldId="618"/>
            <ac:spMk id="40" creationId="{40162A4C-851B-D0E0-32BE-1ED1BC3C5B83}"/>
          </ac:spMkLst>
        </pc:spChg>
        <pc:spChg chg="add del mod">
          <ac:chgData name="Pedamale, Roopalaxmi" userId="d7f38c2c-4255-4264-9185-a00c8b787a73" providerId="ADAL" clId="{C22F0154-3710-4B95-AA00-2AD5C143D7F5}" dt="2023-07-22T06:25:51.116" v="721" actId="26606"/>
          <ac:spMkLst>
            <pc:docMk/>
            <pc:sldMk cId="3571164094" sldId="618"/>
            <ac:spMk id="41" creationId="{89B33C08-C069-9D6A-E570-99504B027430}"/>
          </ac:spMkLst>
        </pc:spChg>
        <pc:spChg chg="add del mod">
          <ac:chgData name="Pedamale, Roopalaxmi" userId="d7f38c2c-4255-4264-9185-a00c8b787a73" providerId="ADAL" clId="{C22F0154-3710-4B95-AA00-2AD5C143D7F5}" dt="2023-07-22T06:25:51.116" v="721" actId="26606"/>
          <ac:spMkLst>
            <pc:docMk/>
            <pc:sldMk cId="3571164094" sldId="618"/>
            <ac:spMk id="42" creationId="{34748501-CC4A-18A6-7729-77F406ECF337}"/>
          </ac:spMkLst>
        </pc:spChg>
        <pc:spChg chg="add mod">
          <ac:chgData name="Pedamale, Roopalaxmi" userId="d7f38c2c-4255-4264-9185-a00c8b787a73" providerId="ADAL" clId="{C22F0154-3710-4B95-AA00-2AD5C143D7F5}" dt="2023-07-22T06:25:51.116" v="722" actId="26606"/>
          <ac:spMkLst>
            <pc:docMk/>
            <pc:sldMk cId="3571164094" sldId="618"/>
            <ac:spMk id="44" creationId="{4705E438-6518-DC33-F4F3-EF1D6830AD29}"/>
          </ac:spMkLst>
        </pc:spChg>
        <pc:spChg chg="add mod">
          <ac:chgData name="Pedamale, Roopalaxmi" userId="d7f38c2c-4255-4264-9185-a00c8b787a73" providerId="ADAL" clId="{C22F0154-3710-4B95-AA00-2AD5C143D7F5}" dt="2023-07-22T06:25:51.116" v="722" actId="26606"/>
          <ac:spMkLst>
            <pc:docMk/>
            <pc:sldMk cId="3571164094" sldId="618"/>
            <ac:spMk id="45" creationId="{593E0171-BF08-4B43-42E9-E49C2F7EF318}"/>
          </ac:spMkLst>
        </pc:spChg>
        <pc:picChg chg="add mod">
          <ac:chgData name="Pedamale, Roopalaxmi" userId="d7f38c2c-4255-4264-9185-a00c8b787a73" providerId="ADAL" clId="{C22F0154-3710-4B95-AA00-2AD5C143D7F5}" dt="2023-07-22T06:25:51.116" v="722" actId="26606"/>
          <ac:picMkLst>
            <pc:docMk/>
            <pc:sldMk cId="3571164094" sldId="618"/>
            <ac:picMk id="11" creationId="{7E45DC6B-3CA9-6430-024E-9E7D1ECD02D8}"/>
          </ac:picMkLst>
        </pc:picChg>
      </pc:sldChg>
      <pc:sldChg chg="addSp delSp modSp new del mod">
        <pc:chgData name="Pedamale, Roopalaxmi" userId="d7f38c2c-4255-4264-9185-a00c8b787a73" providerId="ADAL" clId="{C22F0154-3710-4B95-AA00-2AD5C143D7F5}" dt="2023-07-22T06:46:16.572" v="940" actId="47"/>
        <pc:sldMkLst>
          <pc:docMk/>
          <pc:sldMk cId="4181246598" sldId="618"/>
        </pc:sldMkLst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2" creationId="{A06D54D5-1C87-483E-9425-7379AD6C1FDC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3" creationId="{42DF4E8F-0915-8ECB-A4F5-C762977E3F2E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4" creationId="{FA5EE030-77BF-1A50-880E-F2806EDD4585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5" creationId="{738B2094-7A8F-10B5-08F9-688B73ED1D65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6" creationId="{1FE951F1-58CF-77BA-5F31-63E35E658394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7" creationId="{0FB854E1-C478-5A75-302E-0ED4C6A6A3C6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8" creationId="{252CEBA8-5C0F-13C4-3694-F410664DBB04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9" creationId="{40BB758D-2903-CB34-D5AC-DD0DDE63DEA0}"/>
          </ac:spMkLst>
        </pc:spChg>
        <pc:spChg chg="del">
          <ac:chgData name="Pedamale, Roopalaxmi" userId="d7f38c2c-4255-4264-9185-a00c8b787a73" providerId="ADAL" clId="{C22F0154-3710-4B95-AA00-2AD5C143D7F5}" dt="2023-07-22T06:46:02.182" v="938" actId="478"/>
          <ac:spMkLst>
            <pc:docMk/>
            <pc:sldMk cId="4181246598" sldId="618"/>
            <ac:spMk id="10" creationId="{BE24182F-1D26-D9C0-45CC-C6EF59F0D6AF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1" creationId="{B26A5529-C078-546D-C23B-D0E324A00CD4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2" creationId="{E34D3ECE-8EAF-3D46-75C8-59B0E9E1A480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3" creationId="{446979A7-3249-116F-3EBF-42804C6C4AB3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4" creationId="{85FF6328-91BC-E4E3-60A7-846303059B20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5" creationId="{A27FA417-C959-8056-0F38-74C2EB4A7BD2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6" creationId="{053A7D05-6934-276F-BD1C-E900655BF550}"/>
          </ac:spMkLst>
        </pc:spChg>
        <pc:spChg chg="add mod">
          <ac:chgData name="Pedamale, Roopalaxmi" userId="d7f38c2c-4255-4264-9185-a00c8b787a73" providerId="ADAL" clId="{C22F0154-3710-4B95-AA00-2AD5C143D7F5}" dt="2023-07-22T06:46:10.579" v="939"/>
          <ac:spMkLst>
            <pc:docMk/>
            <pc:sldMk cId="4181246598" sldId="618"/>
            <ac:spMk id="17" creationId="{847A2094-2CF3-D27F-FD33-5FBCDC901EDF}"/>
          </ac:spMkLst>
        </pc:spChg>
      </pc:sldChg>
      <pc:sldChg chg="addSp delSp modSp new mod ord">
        <pc:chgData name="Pedamale, Roopalaxmi" userId="d7f38c2c-4255-4264-9185-a00c8b787a73" providerId="ADAL" clId="{C22F0154-3710-4B95-AA00-2AD5C143D7F5}" dt="2023-07-22T09:12:14.602" v="3365" actId="20577"/>
        <pc:sldMkLst>
          <pc:docMk/>
          <pc:sldMk cId="1439088924" sldId="619"/>
        </pc:sldMkLst>
        <pc:spChg chg="del">
          <ac:chgData name="Pedamale, Roopalaxmi" userId="d7f38c2c-4255-4264-9185-a00c8b787a73" providerId="ADAL" clId="{C22F0154-3710-4B95-AA00-2AD5C143D7F5}" dt="2023-07-22T07:21:01.783" v="1563" actId="478"/>
          <ac:spMkLst>
            <pc:docMk/>
            <pc:sldMk cId="1439088924" sldId="619"/>
            <ac:spMk id="2" creationId="{934A28CB-9E6A-F1E1-9E78-464D95C5B2A4}"/>
          </ac:spMkLst>
        </pc:spChg>
        <pc:spChg chg="del">
          <ac:chgData name="Pedamale, Roopalaxmi" userId="d7f38c2c-4255-4264-9185-a00c8b787a73" providerId="ADAL" clId="{C22F0154-3710-4B95-AA00-2AD5C143D7F5}" dt="2023-07-22T07:21:03.876" v="1564" actId="478"/>
          <ac:spMkLst>
            <pc:docMk/>
            <pc:sldMk cId="1439088924" sldId="619"/>
            <ac:spMk id="3" creationId="{6C1D4F67-38F3-D5F2-9858-B2A6BF99F31B}"/>
          </ac:spMkLst>
        </pc:spChg>
        <pc:spChg chg="mod">
          <ac:chgData name="Pedamale, Roopalaxmi" userId="d7f38c2c-4255-4264-9185-a00c8b787a73" providerId="ADAL" clId="{C22F0154-3710-4B95-AA00-2AD5C143D7F5}" dt="2023-07-22T09:06:06.154" v="3274" actId="18245"/>
          <ac:spMkLst>
            <pc:docMk/>
            <pc:sldMk cId="1439088924" sldId="619"/>
            <ac:spMk id="3" creationId="{B3A3124D-42B8-83EA-336F-6BBC0F8944A8}"/>
          </ac:spMkLst>
        </pc:spChg>
        <pc:spChg chg="del">
          <ac:chgData name="Pedamale, Roopalaxmi" userId="d7f38c2c-4255-4264-9185-a00c8b787a73" providerId="ADAL" clId="{C22F0154-3710-4B95-AA00-2AD5C143D7F5}" dt="2023-07-22T07:21:05.819" v="1565" actId="478"/>
          <ac:spMkLst>
            <pc:docMk/>
            <pc:sldMk cId="1439088924" sldId="619"/>
            <ac:spMk id="4" creationId="{C64A9B16-1FD1-83F5-E8AF-AA3DF7E87C94}"/>
          </ac:spMkLst>
        </pc:spChg>
        <pc:spChg chg="mod">
          <ac:chgData name="Pedamale, Roopalaxmi" userId="d7f38c2c-4255-4264-9185-a00c8b787a73" providerId="ADAL" clId="{C22F0154-3710-4B95-AA00-2AD5C143D7F5}" dt="2023-07-22T09:06:06.154" v="3274" actId="18245"/>
          <ac:spMkLst>
            <pc:docMk/>
            <pc:sldMk cId="1439088924" sldId="619"/>
            <ac:spMk id="5" creationId="{6AAB6088-5333-4378-975B-166870596B34}"/>
          </ac:spMkLst>
        </pc:spChg>
        <pc:spChg chg="del">
          <ac:chgData name="Pedamale, Roopalaxmi" userId="d7f38c2c-4255-4264-9185-a00c8b787a73" providerId="ADAL" clId="{C22F0154-3710-4B95-AA00-2AD5C143D7F5}" dt="2023-07-22T07:20:56.535" v="1560" actId="478"/>
          <ac:spMkLst>
            <pc:docMk/>
            <pc:sldMk cId="1439088924" sldId="619"/>
            <ac:spMk id="5" creationId="{854331F5-0223-D488-07C8-0C7CDEA2AFCD}"/>
          </ac:spMkLst>
        </pc:spChg>
        <pc:spChg chg="del">
          <ac:chgData name="Pedamale, Roopalaxmi" userId="d7f38c2c-4255-4264-9185-a00c8b787a73" providerId="ADAL" clId="{C22F0154-3710-4B95-AA00-2AD5C143D7F5}" dt="2023-07-22T07:20:58.576" v="1561" actId="478"/>
          <ac:spMkLst>
            <pc:docMk/>
            <pc:sldMk cId="1439088924" sldId="619"/>
            <ac:spMk id="6" creationId="{C6723027-5367-6C82-0E9B-29C8E15E7C00}"/>
          </ac:spMkLst>
        </pc:spChg>
        <pc:spChg chg="mod">
          <ac:chgData name="Pedamale, Roopalaxmi" userId="d7f38c2c-4255-4264-9185-a00c8b787a73" providerId="ADAL" clId="{C22F0154-3710-4B95-AA00-2AD5C143D7F5}" dt="2023-07-22T09:06:06.154" v="3274" actId="18245"/>
          <ac:spMkLst>
            <pc:docMk/>
            <pc:sldMk cId="1439088924" sldId="619"/>
            <ac:spMk id="6" creationId="{D876CC16-9D1D-1249-767A-ADBBA353C345}"/>
          </ac:spMkLst>
        </pc:spChg>
        <pc:spChg chg="mod">
          <ac:chgData name="Pedamale, Roopalaxmi" userId="d7f38c2c-4255-4264-9185-a00c8b787a73" providerId="ADAL" clId="{C22F0154-3710-4B95-AA00-2AD5C143D7F5}" dt="2023-07-22T09:05:58.420" v="3273" actId="18245"/>
          <ac:spMkLst>
            <pc:docMk/>
            <pc:sldMk cId="1439088924" sldId="619"/>
            <ac:spMk id="7" creationId="{B41C5047-B4CD-EB80-25AB-3C55A2C69B52}"/>
          </ac:spMkLst>
        </pc:spChg>
        <pc:spChg chg="del">
          <ac:chgData name="Pedamale, Roopalaxmi" userId="d7f38c2c-4255-4264-9185-a00c8b787a73" providerId="ADAL" clId="{C22F0154-3710-4B95-AA00-2AD5C143D7F5}" dt="2023-07-22T07:21:00.286" v="1562" actId="478"/>
          <ac:spMkLst>
            <pc:docMk/>
            <pc:sldMk cId="1439088924" sldId="619"/>
            <ac:spMk id="7" creationId="{D47AE82A-0400-D290-00C8-D6212A68896B}"/>
          </ac:spMkLst>
        </pc:spChg>
        <pc:spChg chg="mod">
          <ac:chgData name="Pedamale, Roopalaxmi" userId="d7f38c2c-4255-4264-9185-a00c8b787a73" providerId="ADAL" clId="{C22F0154-3710-4B95-AA00-2AD5C143D7F5}" dt="2023-07-22T08:11:55.485" v="3201" actId="20577"/>
          <ac:spMkLst>
            <pc:docMk/>
            <pc:sldMk cId="1439088924" sldId="619"/>
            <ac:spMk id="8" creationId="{E2B7B853-2349-9FBF-C679-69BE3B14855C}"/>
          </ac:spMkLst>
        </pc:spChg>
        <pc:spChg chg="add mod">
          <ac:chgData name="Pedamale, Roopalaxmi" userId="d7f38c2c-4255-4264-9185-a00c8b787a73" providerId="ADAL" clId="{C22F0154-3710-4B95-AA00-2AD5C143D7F5}" dt="2023-07-22T09:12:14.602" v="3365" actId="20577"/>
          <ac:spMkLst>
            <pc:docMk/>
            <pc:sldMk cId="1439088924" sldId="619"/>
            <ac:spMk id="13" creationId="{F4B17F2B-DCA6-CF20-8A4C-55095BF7DE47}"/>
          </ac:spMkLst>
        </pc:spChg>
        <pc:spChg chg="add mod">
          <ac:chgData name="Pedamale, Roopalaxmi" userId="d7f38c2c-4255-4264-9185-a00c8b787a73" providerId="ADAL" clId="{C22F0154-3710-4B95-AA00-2AD5C143D7F5}" dt="2023-07-22T09:10:30.751" v="3328" actId="1076"/>
          <ac:spMkLst>
            <pc:docMk/>
            <pc:sldMk cId="1439088924" sldId="619"/>
            <ac:spMk id="14" creationId="{C784A616-5CB8-A74B-DE23-4B380256FF5C}"/>
          </ac:spMkLst>
        </pc:spChg>
        <pc:spChg chg="add del">
          <ac:chgData name="Pedamale, Roopalaxmi" userId="d7f38c2c-4255-4264-9185-a00c8b787a73" providerId="ADAL" clId="{C22F0154-3710-4B95-AA00-2AD5C143D7F5}" dt="2023-07-22T09:09:25.229" v="3311" actId="11529"/>
          <ac:spMkLst>
            <pc:docMk/>
            <pc:sldMk cId="1439088924" sldId="619"/>
            <ac:spMk id="15" creationId="{03C11C93-D3EE-0E57-62E2-F9F712BF27F0}"/>
          </ac:spMkLst>
        </pc:spChg>
        <pc:grpChg chg="mod">
          <ac:chgData name="Pedamale, Roopalaxmi" userId="d7f38c2c-4255-4264-9185-a00c8b787a73" providerId="ADAL" clId="{C22F0154-3710-4B95-AA00-2AD5C143D7F5}" dt="2023-07-22T09:06:06.154" v="3274" actId="18245"/>
          <ac:grpSpMkLst>
            <pc:docMk/>
            <pc:sldMk cId="1439088924" sldId="619"/>
            <ac:grpSpMk id="2" creationId="{2F2C5118-887D-0BD4-7E10-4FB9D7E3170D}"/>
          </ac:grpSpMkLst>
        </pc:grpChg>
        <pc:graphicFrameChg chg="add del mod modGraphic">
          <ac:chgData name="Pedamale, Roopalaxmi" userId="d7f38c2c-4255-4264-9185-a00c8b787a73" providerId="ADAL" clId="{C22F0154-3710-4B95-AA00-2AD5C143D7F5}" dt="2023-07-22T09:06:10.314" v="3275" actId="11529"/>
          <ac:graphicFrameMkLst>
            <pc:docMk/>
            <pc:sldMk cId="1439088924" sldId="619"/>
            <ac:graphicFrameMk id="11" creationId="{86BF9165-D7C4-DF8E-DE5E-AD57E601783A}"/>
          </ac:graphicFrameMkLst>
        </pc:graphicFrameChg>
        <pc:picChg chg="mod">
          <ac:chgData name="Pedamale, Roopalaxmi" userId="d7f38c2c-4255-4264-9185-a00c8b787a73" providerId="ADAL" clId="{C22F0154-3710-4B95-AA00-2AD5C143D7F5}" dt="2023-07-22T09:09:57.100" v="3324" actId="1076"/>
          <ac:picMkLst>
            <pc:docMk/>
            <pc:sldMk cId="1439088924" sldId="619"/>
            <ac:picMk id="4" creationId="{10BECCB2-5363-1559-973A-50478BAB441F}"/>
          </ac:picMkLst>
        </pc:picChg>
        <pc:picChg chg="add mod">
          <ac:chgData name="Pedamale, Roopalaxmi" userId="d7f38c2c-4255-4264-9185-a00c8b787a73" providerId="ADAL" clId="{C22F0154-3710-4B95-AA00-2AD5C143D7F5}" dt="2023-07-22T08:12:22.854" v="3203" actId="14100"/>
          <ac:picMkLst>
            <pc:docMk/>
            <pc:sldMk cId="1439088924" sldId="619"/>
            <ac:picMk id="12" creationId="{6EB5EE75-5A4D-61DD-8B2B-2BBAF5BA1965}"/>
          </ac:picMkLst>
        </pc:picChg>
      </pc:sldChg>
      <pc:sldChg chg="modSp new del mod">
        <pc:chgData name="Pedamale, Roopalaxmi" userId="d7f38c2c-4255-4264-9185-a00c8b787a73" providerId="ADAL" clId="{C22F0154-3710-4B95-AA00-2AD5C143D7F5}" dt="2023-07-22T07:59:51.116" v="3068" actId="47"/>
        <pc:sldMkLst>
          <pc:docMk/>
          <pc:sldMk cId="1623095389" sldId="620"/>
        </pc:sldMkLst>
        <pc:spChg chg="mod">
          <ac:chgData name="Pedamale, Roopalaxmi" userId="d7f38c2c-4255-4264-9185-a00c8b787a73" providerId="ADAL" clId="{C22F0154-3710-4B95-AA00-2AD5C143D7F5}" dt="2023-07-22T07:45:52.348" v="2391" actId="20577"/>
          <ac:spMkLst>
            <pc:docMk/>
            <pc:sldMk cId="1623095389" sldId="620"/>
            <ac:spMk id="8" creationId="{874B4593-96FC-1DFD-A460-AB2578769AD7}"/>
          </ac:spMkLst>
        </pc:spChg>
      </pc:sldChg>
      <pc:sldChg chg="addSp delSp modSp new del mod">
        <pc:chgData name="Pedamale, Roopalaxmi" userId="d7f38c2c-4255-4264-9185-a00c8b787a73" providerId="ADAL" clId="{C22F0154-3710-4B95-AA00-2AD5C143D7F5}" dt="2023-07-22T07:45:19.859" v="2372" actId="2696"/>
        <pc:sldMkLst>
          <pc:docMk/>
          <pc:sldMk cId="2637419309" sldId="620"/>
        </pc:sldMkLst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2" creationId="{A05A0A6F-691D-3B38-0798-9153C524C137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3" creationId="{83C4ECC4-D522-7E4C-7F1D-8E0669C23C75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4" creationId="{B29AB5EA-2779-661F-D44D-0B482F916268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5" creationId="{DB6D4291-3A1A-0FFD-E1B2-AAB2AA1A9AE4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6" creationId="{9D430AFB-20E1-2D47-CDB4-143DE85389F0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7" creationId="{DA182D91-145B-55B2-B402-4EDC948E1C49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8" creationId="{A61C378D-096A-1FA2-BFFA-8C1F32AC8864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9" creationId="{59BA580A-D78F-3734-C39E-8EDA7B36205A}"/>
          </ac:spMkLst>
        </pc:spChg>
        <pc:spChg chg="del">
          <ac:chgData name="Pedamale, Roopalaxmi" userId="d7f38c2c-4255-4264-9185-a00c8b787a73" providerId="ADAL" clId="{C22F0154-3710-4B95-AA00-2AD5C143D7F5}" dt="2023-07-22T07:37:46.576" v="2170" actId="478"/>
          <ac:spMkLst>
            <pc:docMk/>
            <pc:sldMk cId="2637419309" sldId="620"/>
            <ac:spMk id="10" creationId="{289C3E96-626B-E44D-B97B-3B8E5375C6EA}"/>
          </ac:spMkLst>
        </pc:spChg>
        <pc:picChg chg="add mod">
          <ac:chgData name="Pedamale, Roopalaxmi" userId="d7f38c2c-4255-4264-9185-a00c8b787a73" providerId="ADAL" clId="{C22F0154-3710-4B95-AA00-2AD5C143D7F5}" dt="2023-07-22T07:37:47.605" v="2171"/>
          <ac:picMkLst>
            <pc:docMk/>
            <pc:sldMk cId="2637419309" sldId="620"/>
            <ac:picMk id="11" creationId="{2B8E6E45-C8A0-E7D5-8100-1C2CB2269D04}"/>
          </ac:picMkLst>
        </pc:picChg>
      </pc:sldChg>
      <pc:sldChg chg="addSp delSp modSp new mod modClrScheme chgLayout">
        <pc:chgData name="Pedamale, Roopalaxmi" userId="d7f38c2c-4255-4264-9185-a00c8b787a73" providerId="ADAL" clId="{C22F0154-3710-4B95-AA00-2AD5C143D7F5}" dt="2023-07-22T08:21:04.232" v="3272" actId="1036"/>
        <pc:sldMkLst>
          <pc:docMk/>
          <pc:sldMk cId="1098639659" sldId="624"/>
        </pc:sldMkLst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2" creationId="{6354848A-14D1-EE3A-8A6C-62ED46DD7BAB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3" creationId="{E9210A8B-83D3-C9FB-4AA6-89B888280661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4" creationId="{95487C9E-2069-6BC9-F435-C4C2942FDD4E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5" creationId="{A3026406-C30D-BD9D-F324-E518C80FCFF3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6" creationId="{6378B699-F82E-5011-FF3D-050CE80B9EAF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7" creationId="{815B273C-0ECB-5F17-10E6-92FDA794FAA0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8" creationId="{247831D1-4F26-DD43-8189-0BCD4F762A3C}"/>
          </ac:spMkLst>
        </pc:spChg>
        <pc:spChg chg="del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9" creationId="{7372F785-B363-32EA-DAEC-A2D344553252}"/>
          </ac:spMkLst>
        </pc:spChg>
        <pc:spChg chg="del mod ord">
          <ac:chgData name="Pedamale, Roopalaxmi" userId="d7f38c2c-4255-4264-9185-a00c8b787a73" providerId="ADAL" clId="{C22F0154-3710-4B95-AA00-2AD5C143D7F5}" dt="2023-07-22T08:00:00.854" v="3070" actId="700"/>
          <ac:spMkLst>
            <pc:docMk/>
            <pc:sldMk cId="1098639659" sldId="624"/>
            <ac:spMk id="10" creationId="{05F20D10-38F7-BC35-4D9C-57DCB87FE496}"/>
          </ac:spMkLst>
        </pc:spChg>
        <pc:spChg chg="mod ord">
          <ac:chgData name="Pedamale, Roopalaxmi" userId="d7f38c2c-4255-4264-9185-a00c8b787a73" providerId="ADAL" clId="{C22F0154-3710-4B95-AA00-2AD5C143D7F5}" dt="2023-07-22T08:01:21.132" v="3077" actId="700"/>
          <ac:spMkLst>
            <pc:docMk/>
            <pc:sldMk cId="1098639659" sldId="624"/>
            <ac:spMk id="11" creationId="{4CC46017-38C9-72B1-E5B3-C73064B0F5F5}"/>
          </ac:spMkLst>
        </pc:spChg>
        <pc:spChg chg="mod ord">
          <ac:chgData name="Pedamale, Roopalaxmi" userId="d7f38c2c-4255-4264-9185-a00c8b787a73" providerId="ADAL" clId="{C22F0154-3710-4B95-AA00-2AD5C143D7F5}" dt="2023-07-22T08:01:21.132" v="3077" actId="700"/>
          <ac:spMkLst>
            <pc:docMk/>
            <pc:sldMk cId="1098639659" sldId="624"/>
            <ac:spMk id="12" creationId="{89358E22-4179-634A-259B-352E745E256C}"/>
          </ac:spMkLst>
        </pc:spChg>
        <pc:spChg chg="add del mod ord">
          <ac:chgData name="Pedamale, Roopalaxmi" userId="d7f38c2c-4255-4264-9185-a00c8b787a73" providerId="ADAL" clId="{C22F0154-3710-4B95-AA00-2AD5C143D7F5}" dt="2023-07-22T08:01:21.132" v="3077" actId="700"/>
          <ac:spMkLst>
            <pc:docMk/>
            <pc:sldMk cId="1098639659" sldId="624"/>
            <ac:spMk id="13" creationId="{02F62976-6C6C-5343-E186-3B115E30E165}"/>
          </ac:spMkLst>
        </pc:spChg>
        <pc:spChg chg="add mod ord">
          <ac:chgData name="Pedamale, Roopalaxmi" userId="d7f38c2c-4255-4264-9185-a00c8b787a73" providerId="ADAL" clId="{C22F0154-3710-4B95-AA00-2AD5C143D7F5}" dt="2023-07-22T08:01:32.729" v="3092" actId="20577"/>
          <ac:spMkLst>
            <pc:docMk/>
            <pc:sldMk cId="1098639659" sldId="624"/>
            <ac:spMk id="15" creationId="{384FE76C-62A1-E468-8F46-24431DFEA522}"/>
          </ac:spMkLst>
        </pc:spChg>
        <pc:spChg chg="add del mod ord">
          <ac:chgData name="Pedamale, Roopalaxmi" userId="d7f38c2c-4255-4264-9185-a00c8b787a73" providerId="ADAL" clId="{C22F0154-3710-4B95-AA00-2AD5C143D7F5}" dt="2023-07-22T08:01:40.252" v="3093" actId="478"/>
          <ac:spMkLst>
            <pc:docMk/>
            <pc:sldMk cId="1098639659" sldId="624"/>
            <ac:spMk id="16" creationId="{B91CECC9-26DE-65EF-FE03-E512D9DD953A}"/>
          </ac:spMkLst>
        </pc:spChg>
        <pc:spChg chg="add mod">
          <ac:chgData name="Pedamale, Roopalaxmi" userId="d7f38c2c-4255-4264-9185-a00c8b787a73" providerId="ADAL" clId="{C22F0154-3710-4B95-AA00-2AD5C143D7F5}" dt="2023-07-22T08:11:10.123" v="3174" actId="20577"/>
          <ac:spMkLst>
            <pc:docMk/>
            <pc:sldMk cId="1098639659" sldId="624"/>
            <ac:spMk id="17" creationId="{716DF181-06C2-2725-E6C8-99D8A28A7218}"/>
          </ac:spMkLst>
        </pc:spChg>
        <pc:picChg chg="add mod">
          <ac:chgData name="Pedamale, Roopalaxmi" userId="d7f38c2c-4255-4264-9185-a00c8b787a73" providerId="ADAL" clId="{C22F0154-3710-4B95-AA00-2AD5C143D7F5}" dt="2023-07-22T08:21:04.232" v="3272" actId="1036"/>
          <ac:picMkLst>
            <pc:docMk/>
            <pc:sldMk cId="1098639659" sldId="624"/>
            <ac:picMk id="14" creationId="{931375EB-9EE0-0CCF-0F22-DDA5AF4B3D95}"/>
          </ac:picMkLst>
        </pc:picChg>
      </pc:sldChg>
      <pc:sldChg chg="new del">
        <pc:chgData name="Pedamale, Roopalaxmi" userId="d7f38c2c-4255-4264-9185-a00c8b787a73" providerId="ADAL" clId="{C22F0154-3710-4B95-AA00-2AD5C143D7F5}" dt="2023-07-22T08:09:26.950" v="3157" actId="680"/>
        <pc:sldMkLst>
          <pc:docMk/>
          <pc:sldMk cId="29007744" sldId="625"/>
        </pc:sldMkLst>
      </pc:sldChg>
      <pc:sldChg chg="addSp delSp modSp mod">
        <pc:chgData name="Pedamale, Roopalaxmi" userId="d7f38c2c-4255-4264-9185-a00c8b787a73" providerId="ADAL" clId="{C22F0154-3710-4B95-AA00-2AD5C143D7F5}" dt="2023-07-22T10:50:45.321" v="3650" actId="1038"/>
        <pc:sldMkLst>
          <pc:docMk/>
          <pc:sldMk cId="2021245383" sldId="628"/>
        </pc:sldMkLst>
        <pc:picChg chg="add mod ord">
          <ac:chgData name="Pedamale, Roopalaxmi" userId="d7f38c2c-4255-4264-9185-a00c8b787a73" providerId="ADAL" clId="{C22F0154-3710-4B95-AA00-2AD5C143D7F5}" dt="2023-07-22T10:50:45.321" v="3650" actId="1038"/>
          <ac:picMkLst>
            <pc:docMk/>
            <pc:sldMk cId="2021245383" sldId="628"/>
            <ac:picMk id="4" creationId="{3924562F-D0EB-D8DA-2941-700C7E99E05E}"/>
          </ac:picMkLst>
        </pc:picChg>
        <pc:picChg chg="del">
          <ac:chgData name="Pedamale, Roopalaxmi" userId="d7f38c2c-4255-4264-9185-a00c8b787a73" providerId="ADAL" clId="{C22F0154-3710-4B95-AA00-2AD5C143D7F5}" dt="2023-07-22T10:47:23.720" v="3422" actId="478"/>
          <ac:picMkLst>
            <pc:docMk/>
            <pc:sldMk cId="2021245383" sldId="628"/>
            <ac:picMk id="7" creationId="{FE1D388D-62DD-1F57-2F2C-584ACAB64411}"/>
          </ac:picMkLst>
        </pc:picChg>
      </pc:sldChg>
    </pc:docChg>
  </pc:docChgLst>
  <pc:docChgLst>
    <pc:chgData name="Shiranthadka, Sandeep" userId="b38c9c88-b393-4f4a-ae3a-ccc197ca62d4" providerId="ADAL" clId="{65A7476E-9CB7-4DE6-8532-35248336A509}"/>
    <pc:docChg chg="undo custSel addSld delSld modSld sldOrd">
      <pc:chgData name="Shiranthadka, Sandeep" userId="b38c9c88-b393-4f4a-ae3a-ccc197ca62d4" providerId="ADAL" clId="{65A7476E-9CB7-4DE6-8532-35248336A509}" dt="2023-07-22T12:36:28.249" v="2198" actId="478"/>
      <pc:docMkLst>
        <pc:docMk/>
      </pc:docMkLst>
      <pc:sldChg chg="addSp delSp modSp del mod delAnim">
        <pc:chgData name="Shiranthadka, Sandeep" userId="b38c9c88-b393-4f4a-ae3a-ccc197ca62d4" providerId="ADAL" clId="{65A7476E-9CB7-4DE6-8532-35248336A509}" dt="2023-07-22T05:13:12.849" v="977" actId="2696"/>
        <pc:sldMkLst>
          <pc:docMk/>
          <pc:sldMk cId="438042088" sldId="572"/>
        </pc:sldMkLst>
        <pc:spChg chg="del mod">
          <ac:chgData name="Shiranthadka, Sandeep" userId="b38c9c88-b393-4f4a-ae3a-ccc197ca62d4" providerId="ADAL" clId="{65A7476E-9CB7-4DE6-8532-35248336A509}" dt="2023-07-21T08:59:25.252" v="26" actId="478"/>
          <ac:spMkLst>
            <pc:docMk/>
            <pc:sldMk cId="438042088" sldId="572"/>
            <ac:spMk id="6" creationId="{D8FAC8DD-6B26-EE90-B00B-EA421FCA56A7}"/>
          </ac:spMkLst>
        </pc:spChg>
        <pc:spChg chg="add del mod">
          <ac:chgData name="Shiranthadka, Sandeep" userId="b38c9c88-b393-4f4a-ae3a-ccc197ca62d4" providerId="ADAL" clId="{65A7476E-9CB7-4DE6-8532-35248336A509}" dt="2023-07-21T08:59:28.078" v="28" actId="478"/>
          <ac:spMkLst>
            <pc:docMk/>
            <pc:sldMk cId="438042088" sldId="572"/>
            <ac:spMk id="8" creationId="{732FDF86-D703-723C-B2CF-71F33FB0A2CB}"/>
          </ac:spMkLst>
        </pc:spChg>
        <pc:picChg chg="del">
          <ac:chgData name="Shiranthadka, Sandeep" userId="b38c9c88-b393-4f4a-ae3a-ccc197ca62d4" providerId="ADAL" clId="{65A7476E-9CB7-4DE6-8532-35248336A509}" dt="2023-07-21T08:59:26.429" v="27" actId="478"/>
          <ac:picMkLst>
            <pc:docMk/>
            <pc:sldMk cId="438042088" sldId="572"/>
            <ac:picMk id="2" creationId="{6054ED8C-A757-AAB9-B631-7F349298408D}"/>
          </ac:picMkLst>
        </pc:picChg>
        <pc:picChg chg="del">
          <ac:chgData name="Shiranthadka, Sandeep" userId="b38c9c88-b393-4f4a-ae3a-ccc197ca62d4" providerId="ADAL" clId="{65A7476E-9CB7-4DE6-8532-35248336A509}" dt="2023-07-21T13:46:28.131" v="362" actId="478"/>
          <ac:picMkLst>
            <pc:docMk/>
            <pc:sldMk cId="438042088" sldId="572"/>
            <ac:picMk id="7" creationId="{766FC86B-B89B-4F54-9A51-D863A8FE4888}"/>
          </ac:picMkLst>
        </pc:picChg>
      </pc:sldChg>
      <pc:sldChg chg="addSp delSp modSp del mod delAnim">
        <pc:chgData name="Shiranthadka, Sandeep" userId="b38c9c88-b393-4f4a-ae3a-ccc197ca62d4" providerId="ADAL" clId="{65A7476E-9CB7-4DE6-8532-35248336A509}" dt="2023-07-22T05:13:10.384" v="976" actId="2696"/>
        <pc:sldMkLst>
          <pc:docMk/>
          <pc:sldMk cId="2813480390" sldId="573"/>
        </pc:sldMkLst>
        <pc:spChg chg="add del mod">
          <ac:chgData name="Shiranthadka, Sandeep" userId="b38c9c88-b393-4f4a-ae3a-ccc197ca62d4" providerId="ADAL" clId="{65A7476E-9CB7-4DE6-8532-35248336A509}" dt="2023-07-21T08:59:41.188" v="31" actId="478"/>
          <ac:spMkLst>
            <pc:docMk/>
            <pc:sldMk cId="2813480390" sldId="573"/>
            <ac:spMk id="4" creationId="{5995E4BF-938D-5CD7-2193-E2AEB739B8AC}"/>
          </ac:spMkLst>
        </pc:spChg>
        <pc:spChg chg="add del mod">
          <ac:chgData name="Shiranthadka, Sandeep" userId="b38c9c88-b393-4f4a-ae3a-ccc197ca62d4" providerId="ADAL" clId="{65A7476E-9CB7-4DE6-8532-35248336A509}" dt="2023-07-21T13:46:34.089" v="364" actId="478"/>
          <ac:spMkLst>
            <pc:docMk/>
            <pc:sldMk cId="2813480390" sldId="573"/>
            <ac:spMk id="9" creationId="{CF6AACE1-FC61-D09A-7666-911EA8E4B774}"/>
          </ac:spMkLst>
        </pc:spChg>
        <pc:spChg chg="del">
          <ac:chgData name="Shiranthadka, Sandeep" userId="b38c9c88-b393-4f4a-ae3a-ccc197ca62d4" providerId="ADAL" clId="{65A7476E-9CB7-4DE6-8532-35248336A509}" dt="2023-07-21T08:59:37.932" v="29" actId="478"/>
          <ac:spMkLst>
            <pc:docMk/>
            <pc:sldMk cId="2813480390" sldId="573"/>
            <ac:spMk id="15" creationId="{00000000-0000-0000-0000-000000000000}"/>
          </ac:spMkLst>
        </pc:spChg>
        <pc:picChg chg="del">
          <ac:chgData name="Shiranthadka, Sandeep" userId="b38c9c88-b393-4f4a-ae3a-ccc197ca62d4" providerId="ADAL" clId="{65A7476E-9CB7-4DE6-8532-35248336A509}" dt="2023-07-21T13:46:31.392" v="363" actId="478"/>
          <ac:picMkLst>
            <pc:docMk/>
            <pc:sldMk cId="2813480390" sldId="573"/>
            <ac:picMk id="3" creationId="{1E881D6B-097F-4251-9827-0FCB51B14D4E}"/>
          </ac:picMkLst>
        </pc:picChg>
        <pc:picChg chg="del">
          <ac:chgData name="Shiranthadka, Sandeep" userId="b38c9c88-b393-4f4a-ae3a-ccc197ca62d4" providerId="ADAL" clId="{65A7476E-9CB7-4DE6-8532-35248336A509}" dt="2023-07-21T08:59:39.333" v="30" actId="478"/>
          <ac:picMkLst>
            <pc:docMk/>
            <pc:sldMk cId="2813480390" sldId="573"/>
            <ac:picMk id="7" creationId="{56953530-5E3B-2472-61B0-C1CD1CD2D533}"/>
          </ac:picMkLst>
        </pc:picChg>
      </pc:sldChg>
      <pc:sldChg chg="delSp modSp mod ord delAnim">
        <pc:chgData name="Shiranthadka, Sandeep" userId="b38c9c88-b393-4f4a-ae3a-ccc197ca62d4" providerId="ADAL" clId="{65A7476E-9CB7-4DE6-8532-35248336A509}" dt="2023-07-22T11:14:35.574" v="1756" actId="27636"/>
        <pc:sldMkLst>
          <pc:docMk/>
          <pc:sldMk cId="2018188142" sldId="577"/>
        </pc:sldMkLst>
        <pc:spChg chg="mod">
          <ac:chgData name="Shiranthadka, Sandeep" userId="b38c9c88-b393-4f4a-ae3a-ccc197ca62d4" providerId="ADAL" clId="{65A7476E-9CB7-4DE6-8532-35248336A509}" dt="2023-07-22T04:10:36.372" v="452" actId="1076"/>
          <ac:spMkLst>
            <pc:docMk/>
            <pc:sldMk cId="2018188142" sldId="577"/>
            <ac:spMk id="4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10:36.372" v="452" actId="1076"/>
          <ac:spMkLst>
            <pc:docMk/>
            <pc:sldMk cId="2018188142" sldId="577"/>
            <ac:spMk id="5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21:21.472" v="725" actId="14100"/>
          <ac:spMkLst>
            <pc:docMk/>
            <pc:sldMk cId="2018188142" sldId="577"/>
            <ac:spMk id="7" creationId="{2ED847D6-6675-91A8-C9A4-C60265C4B395}"/>
          </ac:spMkLst>
        </pc:spChg>
        <pc:spChg chg="mod">
          <ac:chgData name="Shiranthadka, Sandeep" userId="b38c9c88-b393-4f4a-ae3a-ccc197ca62d4" providerId="ADAL" clId="{65A7476E-9CB7-4DE6-8532-35248336A509}" dt="2023-07-22T04:10:36.372" v="452" actId="1076"/>
          <ac:spMkLst>
            <pc:docMk/>
            <pc:sldMk cId="2018188142" sldId="577"/>
            <ac:spMk id="2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10:36.372" v="452" actId="1076"/>
          <ac:spMkLst>
            <pc:docMk/>
            <pc:sldMk cId="2018188142" sldId="577"/>
            <ac:spMk id="23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21:15.712" v="724" actId="14100"/>
          <ac:spMkLst>
            <pc:docMk/>
            <pc:sldMk cId="2018188142" sldId="577"/>
            <ac:spMk id="24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21:36.905" v="727" actId="14100"/>
          <ac:spMkLst>
            <pc:docMk/>
            <pc:sldMk cId="2018188142" sldId="577"/>
            <ac:spMk id="25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20:36.957" v="717" actId="1038"/>
          <ac:spMkLst>
            <pc:docMk/>
            <pc:sldMk cId="2018188142" sldId="577"/>
            <ac:spMk id="26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21:09.561" v="723" actId="14100"/>
          <ac:spMkLst>
            <pc:docMk/>
            <pc:sldMk cId="2018188142" sldId="577"/>
            <ac:spMk id="29" creationId="{0FC257D3-E749-4173-BFCC-0A1151B83ADE}"/>
          </ac:spMkLst>
        </pc:spChg>
        <pc:spChg chg="mod">
          <ac:chgData name="Shiranthadka, Sandeep" userId="b38c9c88-b393-4f4a-ae3a-ccc197ca62d4" providerId="ADAL" clId="{65A7476E-9CB7-4DE6-8532-35248336A509}" dt="2023-07-22T04:21:25.624" v="726" actId="14100"/>
          <ac:spMkLst>
            <pc:docMk/>
            <pc:sldMk cId="2018188142" sldId="577"/>
            <ac:spMk id="30" creationId="{CD5ECBC6-A683-4C12-9E2D-72262A2F9524}"/>
          </ac:spMkLst>
        </pc:spChg>
        <pc:spChg chg="mod">
          <ac:chgData name="Shiranthadka, Sandeep" userId="b38c9c88-b393-4f4a-ae3a-ccc197ca62d4" providerId="ADAL" clId="{65A7476E-9CB7-4DE6-8532-35248336A509}" dt="2023-07-22T11:14:35.574" v="1756" actId="27636"/>
          <ac:spMkLst>
            <pc:docMk/>
            <pc:sldMk cId="2018188142" sldId="577"/>
            <ac:spMk id="33" creationId="{1A773AD8-3D59-4C8D-BE33-FD282D1095A8}"/>
          </ac:spMkLst>
        </pc:spChg>
        <pc:picChg chg="del">
          <ac:chgData name="Shiranthadka, Sandeep" userId="b38c9c88-b393-4f4a-ae3a-ccc197ca62d4" providerId="ADAL" clId="{65A7476E-9CB7-4DE6-8532-35248336A509}" dt="2023-07-21T13:46:06.800" v="356" actId="478"/>
          <ac:picMkLst>
            <pc:docMk/>
            <pc:sldMk cId="2018188142" sldId="577"/>
            <ac:picMk id="8" creationId="{E22EC6DB-09D2-4727-9B8B-999D65D63D32}"/>
          </ac:picMkLst>
        </pc:picChg>
        <pc:picChg chg="mod">
          <ac:chgData name="Shiranthadka, Sandeep" userId="b38c9c88-b393-4f4a-ae3a-ccc197ca62d4" providerId="ADAL" clId="{65A7476E-9CB7-4DE6-8532-35248336A509}" dt="2023-07-22T04:21:00.130" v="721" actId="14100"/>
          <ac:picMkLst>
            <pc:docMk/>
            <pc:sldMk cId="2018188142" sldId="577"/>
            <ac:picMk id="9" creationId="{FB725DA8-FCFC-B924-4A0A-ECC7A9607CC8}"/>
          </ac:picMkLst>
        </pc:picChg>
        <pc:picChg chg="mod">
          <ac:chgData name="Shiranthadka, Sandeep" userId="b38c9c88-b393-4f4a-ae3a-ccc197ca62d4" providerId="ADAL" clId="{65A7476E-9CB7-4DE6-8532-35248336A509}" dt="2023-07-22T04:20:51.922" v="719" actId="14100"/>
          <ac:picMkLst>
            <pc:docMk/>
            <pc:sldMk cId="2018188142" sldId="577"/>
            <ac:picMk id="11" creationId="{EBCC6D7A-8D25-2941-746B-C6DC63F99B3C}"/>
          </ac:picMkLst>
        </pc:picChg>
        <pc:picChg chg="mod">
          <ac:chgData name="Shiranthadka, Sandeep" userId="b38c9c88-b393-4f4a-ae3a-ccc197ca62d4" providerId="ADAL" clId="{65A7476E-9CB7-4DE6-8532-35248336A509}" dt="2023-07-22T04:20:45.593" v="718" actId="14100"/>
          <ac:picMkLst>
            <pc:docMk/>
            <pc:sldMk cId="2018188142" sldId="577"/>
            <ac:picMk id="14" creationId="{B4C5788E-382D-7D99-FA1D-F3B6CAA964EC}"/>
          </ac:picMkLst>
        </pc:picChg>
        <pc:picChg chg="mod">
          <ac:chgData name="Shiranthadka, Sandeep" userId="b38c9c88-b393-4f4a-ae3a-ccc197ca62d4" providerId="ADAL" clId="{65A7476E-9CB7-4DE6-8532-35248336A509}" dt="2023-07-22T04:20:36.957" v="717" actId="1038"/>
          <ac:picMkLst>
            <pc:docMk/>
            <pc:sldMk cId="2018188142" sldId="577"/>
            <ac:picMk id="16" creationId="{1496075A-A4D9-1F03-D49B-CEDE076BFEFE}"/>
          </ac:picMkLst>
        </pc:picChg>
        <pc:picChg chg="mod">
          <ac:chgData name="Shiranthadka, Sandeep" userId="b38c9c88-b393-4f4a-ae3a-ccc197ca62d4" providerId="ADAL" clId="{65A7476E-9CB7-4DE6-8532-35248336A509}" dt="2023-07-22T04:21:03.993" v="722" actId="14100"/>
          <ac:picMkLst>
            <pc:docMk/>
            <pc:sldMk cId="2018188142" sldId="577"/>
            <ac:picMk id="18" creationId="{6E50369B-0331-3B5D-05D2-174BBA5614AE}"/>
          </ac:picMkLst>
        </pc:picChg>
        <pc:picChg chg="mod">
          <ac:chgData name="Shiranthadka, Sandeep" userId="b38c9c88-b393-4f4a-ae3a-ccc197ca62d4" providerId="ADAL" clId="{65A7476E-9CB7-4DE6-8532-35248336A509}" dt="2023-07-22T04:20:36.957" v="717" actId="1038"/>
          <ac:picMkLst>
            <pc:docMk/>
            <pc:sldMk cId="2018188142" sldId="577"/>
            <ac:picMk id="20" creationId="{98E15C33-1682-8BAF-BB39-8286B56D1279}"/>
          </ac:picMkLst>
        </pc:picChg>
        <pc:picChg chg="mod">
          <ac:chgData name="Shiranthadka, Sandeep" userId="b38c9c88-b393-4f4a-ae3a-ccc197ca62d4" providerId="ADAL" clId="{65A7476E-9CB7-4DE6-8532-35248336A509}" dt="2023-07-22T04:20:55.803" v="720" actId="14100"/>
          <ac:picMkLst>
            <pc:docMk/>
            <pc:sldMk cId="2018188142" sldId="577"/>
            <ac:picMk id="1030" creationId="{A7625D20-2400-44AB-B928-EF313BB208E4}"/>
          </ac:picMkLst>
        </pc:picChg>
        <pc:cxnChg chg="mod">
          <ac:chgData name="Shiranthadka, Sandeep" userId="b38c9c88-b393-4f4a-ae3a-ccc197ca62d4" providerId="ADAL" clId="{65A7476E-9CB7-4DE6-8532-35248336A509}" dt="2023-07-22T04:10:36.372" v="452" actId="1076"/>
          <ac:cxnSpMkLst>
            <pc:docMk/>
            <pc:sldMk cId="2018188142" sldId="577"/>
            <ac:cxnSpMk id="13" creationId="{00000000-0000-0000-0000-000000000000}"/>
          </ac:cxnSpMkLst>
        </pc:cxnChg>
      </pc:sldChg>
      <pc:sldChg chg="addSp delSp modSp del mod delAnim">
        <pc:chgData name="Shiranthadka, Sandeep" userId="b38c9c88-b393-4f4a-ae3a-ccc197ca62d4" providerId="ADAL" clId="{65A7476E-9CB7-4DE6-8532-35248336A509}" dt="2023-07-22T05:13:19.521" v="980" actId="2696"/>
        <pc:sldMkLst>
          <pc:docMk/>
          <pc:sldMk cId="2090276525" sldId="587"/>
        </pc:sldMkLst>
        <pc:spChg chg="del">
          <ac:chgData name="Shiranthadka, Sandeep" userId="b38c9c88-b393-4f4a-ae3a-ccc197ca62d4" providerId="ADAL" clId="{65A7476E-9CB7-4DE6-8532-35248336A509}" dt="2023-07-21T09:01:13.496" v="42" actId="478"/>
          <ac:spMkLst>
            <pc:docMk/>
            <pc:sldMk cId="2090276525" sldId="587"/>
            <ac:spMk id="2" creationId="{00000000-0000-0000-0000-000000000000}"/>
          </ac:spMkLst>
        </pc:spChg>
        <pc:spChg chg="del">
          <ac:chgData name="Shiranthadka, Sandeep" userId="b38c9c88-b393-4f4a-ae3a-ccc197ca62d4" providerId="ADAL" clId="{65A7476E-9CB7-4DE6-8532-35248336A509}" dt="2023-07-21T09:01:08.253" v="41" actId="478"/>
          <ac:spMkLst>
            <pc:docMk/>
            <pc:sldMk cId="2090276525" sldId="587"/>
            <ac:spMk id="5" creationId="{00000000-0000-0000-0000-000000000000}"/>
          </ac:spMkLst>
        </pc:spChg>
        <pc:spChg chg="add del mod">
          <ac:chgData name="Shiranthadka, Sandeep" userId="b38c9c88-b393-4f4a-ae3a-ccc197ca62d4" providerId="ADAL" clId="{65A7476E-9CB7-4DE6-8532-35248336A509}" dt="2023-07-21T09:01:17.044" v="44" actId="478"/>
          <ac:spMkLst>
            <pc:docMk/>
            <pc:sldMk cId="2090276525" sldId="587"/>
            <ac:spMk id="10" creationId="{4D3A4098-829F-8A6B-B9A5-1D2F6469AC45}"/>
          </ac:spMkLst>
        </pc:spChg>
        <pc:spChg chg="add del mod">
          <ac:chgData name="Shiranthadka, Sandeep" userId="b38c9c88-b393-4f4a-ae3a-ccc197ca62d4" providerId="ADAL" clId="{65A7476E-9CB7-4DE6-8532-35248336A509}" dt="2023-07-21T09:01:15.306" v="43" actId="478"/>
          <ac:spMkLst>
            <pc:docMk/>
            <pc:sldMk cId="2090276525" sldId="587"/>
            <ac:spMk id="12" creationId="{7DAC5E93-F675-96BE-E19B-9FDC5D9CBC69}"/>
          </ac:spMkLst>
        </pc:spChg>
        <pc:picChg chg="del">
          <ac:chgData name="Shiranthadka, Sandeep" userId="b38c9c88-b393-4f4a-ae3a-ccc197ca62d4" providerId="ADAL" clId="{65A7476E-9CB7-4DE6-8532-35248336A509}" dt="2023-07-21T13:46:19.233" v="360" actId="478"/>
          <ac:picMkLst>
            <pc:docMk/>
            <pc:sldMk cId="2090276525" sldId="587"/>
            <ac:picMk id="3" creationId="{5A0FCFF9-2930-457A-BBDD-8D758B9A5C00}"/>
          </ac:picMkLst>
        </pc:picChg>
        <pc:picChg chg="del">
          <ac:chgData name="Shiranthadka, Sandeep" userId="b38c9c88-b393-4f4a-ae3a-ccc197ca62d4" providerId="ADAL" clId="{65A7476E-9CB7-4DE6-8532-35248336A509}" dt="2023-07-21T09:01:02.607" v="40" actId="478"/>
          <ac:picMkLst>
            <pc:docMk/>
            <pc:sldMk cId="2090276525" sldId="587"/>
            <ac:picMk id="4" creationId="{CBDDCC6A-E7FD-7D38-947A-B951A9DEA31C}"/>
          </ac:picMkLst>
        </pc:picChg>
      </pc:sldChg>
      <pc:sldChg chg="addSp delSp modSp mod delAnim modAnim">
        <pc:chgData name="Shiranthadka, Sandeep" userId="b38c9c88-b393-4f4a-ae3a-ccc197ca62d4" providerId="ADAL" clId="{65A7476E-9CB7-4DE6-8532-35248336A509}" dt="2023-07-22T12:35:09.930" v="2197"/>
        <pc:sldMkLst>
          <pc:docMk/>
          <pc:sldMk cId="2801673224" sldId="591"/>
        </pc:sldMkLst>
        <pc:spChg chg="del">
          <ac:chgData name="Shiranthadka, Sandeep" userId="b38c9c88-b393-4f4a-ae3a-ccc197ca62d4" providerId="ADAL" clId="{65A7476E-9CB7-4DE6-8532-35248336A509}" dt="2023-07-21T08:50:46.928" v="0" actId="478"/>
          <ac:spMkLst>
            <pc:docMk/>
            <pc:sldMk cId="2801673224" sldId="591"/>
            <ac:spMk id="4" creationId="{7A742263-CAC0-46DE-BA05-96DB5D797749}"/>
          </ac:spMkLst>
        </pc:spChg>
        <pc:spChg chg="add del mod">
          <ac:chgData name="Shiranthadka, Sandeep" userId="b38c9c88-b393-4f4a-ae3a-ccc197ca62d4" providerId="ADAL" clId="{65A7476E-9CB7-4DE6-8532-35248336A509}" dt="2023-07-21T08:50:50.917" v="1" actId="478"/>
          <ac:spMkLst>
            <pc:docMk/>
            <pc:sldMk cId="2801673224" sldId="591"/>
            <ac:spMk id="6" creationId="{198548AE-7B04-09E2-43F8-D3BA2A812571}"/>
          </ac:spMkLst>
        </pc:spChg>
        <pc:picChg chg="add mod ord">
          <ac:chgData name="Shiranthadka, Sandeep" userId="b38c9c88-b393-4f4a-ae3a-ccc197ca62d4" providerId="ADAL" clId="{65A7476E-9CB7-4DE6-8532-35248336A509}" dt="2023-07-22T12:31:28.221" v="2190" actId="166"/>
          <ac:picMkLst>
            <pc:docMk/>
            <pc:sldMk cId="2801673224" sldId="591"/>
            <ac:picMk id="4" creationId="{1DD5C8F6-60C8-A900-6F85-60F7EB7A054D}"/>
          </ac:picMkLst>
        </pc:picChg>
        <pc:picChg chg="del">
          <ac:chgData name="Shiranthadka, Sandeep" userId="b38c9c88-b393-4f4a-ae3a-ccc197ca62d4" providerId="ADAL" clId="{65A7476E-9CB7-4DE6-8532-35248336A509}" dt="2023-07-21T13:46:00.116" v="355" actId="478"/>
          <ac:picMkLst>
            <pc:docMk/>
            <pc:sldMk cId="2801673224" sldId="591"/>
            <ac:picMk id="7" creationId="{BB3400A8-6C81-4FB5-AC7C-5C0BDF11F560}"/>
          </ac:picMkLst>
        </pc:picChg>
        <pc:picChg chg="add del mod">
          <ac:chgData name="Shiranthadka, Sandeep" userId="b38c9c88-b393-4f4a-ae3a-ccc197ca62d4" providerId="ADAL" clId="{65A7476E-9CB7-4DE6-8532-35248336A509}" dt="2023-07-21T08:54:50.145" v="11" actId="478"/>
          <ac:picMkLst>
            <pc:docMk/>
            <pc:sldMk cId="2801673224" sldId="591"/>
            <ac:picMk id="9" creationId="{0CC94C26-B5FE-C5A2-EEAF-86C82C555AA6}"/>
          </ac:picMkLst>
        </pc:picChg>
        <pc:picChg chg="add del mod">
          <ac:chgData name="Shiranthadka, Sandeep" userId="b38c9c88-b393-4f4a-ae3a-ccc197ca62d4" providerId="ADAL" clId="{65A7476E-9CB7-4DE6-8532-35248336A509}" dt="2023-07-21T08:56:01.612" v="16" actId="478"/>
          <ac:picMkLst>
            <pc:docMk/>
            <pc:sldMk cId="2801673224" sldId="591"/>
            <ac:picMk id="11" creationId="{D5612DC9-CC9A-FF70-AF1A-D87E242BFC73}"/>
          </ac:picMkLst>
        </pc:picChg>
        <pc:picChg chg="add mod">
          <ac:chgData name="Shiranthadka, Sandeep" userId="b38c9c88-b393-4f4a-ae3a-ccc197ca62d4" providerId="ADAL" clId="{65A7476E-9CB7-4DE6-8532-35248336A509}" dt="2023-07-21T08:56:18.147" v="20" actId="1076"/>
          <ac:picMkLst>
            <pc:docMk/>
            <pc:sldMk cId="2801673224" sldId="591"/>
            <ac:picMk id="13" creationId="{6D207FD4-2E0D-215F-E745-06BD95A0B3F3}"/>
          </ac:picMkLst>
        </pc:picChg>
      </pc:sldChg>
      <pc:sldChg chg="addSp delSp modSp mod delAnim">
        <pc:chgData name="Shiranthadka, Sandeep" userId="b38c9c88-b393-4f4a-ae3a-ccc197ca62d4" providerId="ADAL" clId="{65A7476E-9CB7-4DE6-8532-35248336A509}" dt="2023-07-22T12:30:43.347" v="2188" actId="108"/>
        <pc:sldMkLst>
          <pc:docMk/>
          <pc:sldMk cId="1150410852" sldId="599"/>
        </pc:sldMkLst>
        <pc:spChg chg="del mod">
          <ac:chgData name="Shiranthadka, Sandeep" userId="b38c9c88-b393-4f4a-ae3a-ccc197ca62d4" providerId="ADAL" clId="{65A7476E-9CB7-4DE6-8532-35248336A509}" dt="2023-07-22T12:29:40.473" v="2176" actId="478"/>
          <ac:spMkLst>
            <pc:docMk/>
            <pc:sldMk cId="1150410852" sldId="599"/>
            <ac:spMk id="5" creationId="{7ACFA9E8-130D-4490-B7F6-27E151FC752C}"/>
          </ac:spMkLst>
        </pc:spChg>
        <pc:spChg chg="add del mod">
          <ac:chgData name="Shiranthadka, Sandeep" userId="b38c9c88-b393-4f4a-ae3a-ccc197ca62d4" providerId="ADAL" clId="{65A7476E-9CB7-4DE6-8532-35248336A509}" dt="2023-07-22T12:29:42.226" v="2177" actId="478"/>
          <ac:spMkLst>
            <pc:docMk/>
            <pc:sldMk cId="1150410852" sldId="599"/>
            <ac:spMk id="7" creationId="{9DC5C31A-C05A-9968-40BE-E975B57AD0F3}"/>
          </ac:spMkLst>
        </pc:spChg>
        <pc:picChg chg="add mod ord">
          <ac:chgData name="Shiranthadka, Sandeep" userId="b38c9c88-b393-4f4a-ae3a-ccc197ca62d4" providerId="ADAL" clId="{65A7476E-9CB7-4DE6-8532-35248336A509}" dt="2023-07-22T12:30:43.347" v="2188" actId="108"/>
          <ac:picMkLst>
            <pc:docMk/>
            <pc:sldMk cId="1150410852" sldId="599"/>
            <ac:picMk id="4" creationId="{84D138F0-340D-F8BD-8AD6-54E59FE2FA03}"/>
          </ac:picMkLst>
        </pc:picChg>
        <pc:picChg chg="del">
          <ac:chgData name="Shiranthadka, Sandeep" userId="b38c9c88-b393-4f4a-ae3a-ccc197ca62d4" providerId="ADAL" clId="{65A7476E-9CB7-4DE6-8532-35248336A509}" dt="2023-07-21T13:46:36.601" v="365" actId="478"/>
          <ac:picMkLst>
            <pc:docMk/>
            <pc:sldMk cId="1150410852" sldId="599"/>
            <ac:picMk id="4" creationId="{EFD7989A-9570-48D2-A5E5-005FC453EFB1}"/>
          </ac:picMkLst>
        </pc:picChg>
      </pc:sldChg>
      <pc:sldChg chg="addSp delSp modSp mod ord delAnim">
        <pc:chgData name="Shiranthadka, Sandeep" userId="b38c9c88-b393-4f4a-ae3a-ccc197ca62d4" providerId="ADAL" clId="{65A7476E-9CB7-4DE6-8532-35248336A509}" dt="2023-07-22T05:31:56.257" v="1112" actId="14100"/>
        <pc:sldMkLst>
          <pc:docMk/>
          <pc:sldMk cId="3697710194" sldId="600"/>
        </pc:sldMkLst>
        <pc:spChg chg="mod">
          <ac:chgData name="Shiranthadka, Sandeep" userId="b38c9c88-b393-4f4a-ae3a-ccc197ca62d4" providerId="ADAL" clId="{65A7476E-9CB7-4DE6-8532-35248336A509}" dt="2023-07-22T05:31:56.257" v="1112" actId="14100"/>
          <ac:spMkLst>
            <pc:docMk/>
            <pc:sldMk cId="3697710194" sldId="600"/>
            <ac:spMk id="2" creationId="{00000000-0000-0000-0000-000000000000}"/>
          </ac:spMkLst>
        </pc:spChg>
        <pc:spChg chg="add del mod">
          <ac:chgData name="Shiranthadka, Sandeep" userId="b38c9c88-b393-4f4a-ae3a-ccc197ca62d4" providerId="ADAL" clId="{65A7476E-9CB7-4DE6-8532-35248336A509}" dt="2023-07-21T13:20:48.235" v="91" actId="21"/>
          <ac:spMkLst>
            <pc:docMk/>
            <pc:sldMk cId="3697710194" sldId="600"/>
            <ac:spMk id="10" creationId="{EED5DB4C-2C68-453E-F04E-6EBDEF66D45D}"/>
          </ac:spMkLst>
        </pc:spChg>
        <pc:spChg chg="del mod">
          <ac:chgData name="Shiranthadka, Sandeep" userId="b38c9c88-b393-4f4a-ae3a-ccc197ca62d4" providerId="ADAL" clId="{65A7476E-9CB7-4DE6-8532-35248336A509}" dt="2023-07-21T13:20:31.313" v="90" actId="478"/>
          <ac:spMkLst>
            <pc:docMk/>
            <pc:sldMk cId="3697710194" sldId="600"/>
            <ac:spMk id="24" creationId="{5088EF49-8EBD-6EFA-68CC-C4A10AED85E0}"/>
          </ac:spMkLst>
        </pc:spChg>
        <pc:spChg chg="add del mod">
          <ac:chgData name="Shiranthadka, Sandeep" userId="b38c9c88-b393-4f4a-ae3a-ccc197ca62d4" providerId="ADAL" clId="{65A7476E-9CB7-4DE6-8532-35248336A509}" dt="2023-07-21T13:15:44.516" v="73" actId="21"/>
          <ac:spMkLst>
            <pc:docMk/>
            <pc:sldMk cId="3697710194" sldId="600"/>
            <ac:spMk id="25" creationId="{AA9E90F9-BF7B-D4CB-3E49-E4AAF00498CF}"/>
          </ac:spMkLst>
        </pc:spChg>
        <pc:spChg chg="del mod">
          <ac:chgData name="Shiranthadka, Sandeep" userId="b38c9c88-b393-4f4a-ae3a-ccc197ca62d4" providerId="ADAL" clId="{65A7476E-9CB7-4DE6-8532-35248336A509}" dt="2023-07-21T13:15:21.695" v="66" actId="478"/>
          <ac:spMkLst>
            <pc:docMk/>
            <pc:sldMk cId="3697710194" sldId="600"/>
            <ac:spMk id="26" creationId="{5947AA2F-7228-DC01-65B3-178AFA1B1C04}"/>
          </ac:spMkLst>
        </pc:spChg>
        <pc:spChg chg="mod">
          <ac:chgData name="Shiranthadka, Sandeep" userId="b38c9c88-b393-4f4a-ae3a-ccc197ca62d4" providerId="ADAL" clId="{65A7476E-9CB7-4DE6-8532-35248336A509}" dt="2023-07-22T05:31:51.313" v="1111" actId="14100"/>
          <ac:spMkLst>
            <pc:docMk/>
            <pc:sldMk cId="3697710194" sldId="600"/>
            <ac:spMk id="27" creationId="{986B9152-61D1-8639-0FCF-25CFA4A4734B}"/>
          </ac:spMkLst>
        </pc:spChg>
        <pc:spChg chg="add del mod">
          <ac:chgData name="Shiranthadka, Sandeep" userId="b38c9c88-b393-4f4a-ae3a-ccc197ca62d4" providerId="ADAL" clId="{65A7476E-9CB7-4DE6-8532-35248336A509}" dt="2023-07-21T13:15:40.833" v="70" actId="21"/>
          <ac:spMkLst>
            <pc:docMk/>
            <pc:sldMk cId="3697710194" sldId="600"/>
            <ac:spMk id="28" creationId="{526650D1-A313-80C0-C4F8-A929E8F8C52F}"/>
          </ac:spMkLst>
        </pc:spChg>
        <pc:spChg chg="del mod">
          <ac:chgData name="Shiranthadka, Sandeep" userId="b38c9c88-b393-4f4a-ae3a-ccc197ca62d4" providerId="ADAL" clId="{65A7476E-9CB7-4DE6-8532-35248336A509}" dt="2023-07-21T13:15:25.474" v="67" actId="21"/>
          <ac:spMkLst>
            <pc:docMk/>
            <pc:sldMk cId="3697710194" sldId="600"/>
            <ac:spMk id="29" creationId="{79040E3A-BA87-D75F-0675-B48C013242E1}"/>
          </ac:spMkLst>
        </pc:spChg>
        <pc:picChg chg="add del mod">
          <ac:chgData name="Shiranthadka, Sandeep" userId="b38c9c88-b393-4f4a-ae3a-ccc197ca62d4" providerId="ADAL" clId="{65A7476E-9CB7-4DE6-8532-35248336A509}" dt="2023-07-22T05:10:59" v="898" actId="21"/>
          <ac:picMkLst>
            <pc:docMk/>
            <pc:sldMk cId="3697710194" sldId="600"/>
            <ac:picMk id="4" creationId="{9B2CECD2-C03F-83E9-BAF9-922AFE534F83}"/>
          </ac:picMkLst>
        </pc:picChg>
        <pc:picChg chg="add del mod ord">
          <ac:chgData name="Shiranthadka, Sandeep" userId="b38c9c88-b393-4f4a-ae3a-ccc197ca62d4" providerId="ADAL" clId="{65A7476E-9CB7-4DE6-8532-35248336A509}" dt="2023-07-21T13:20:26.955" v="89" actId="478"/>
          <ac:picMkLst>
            <pc:docMk/>
            <pc:sldMk cId="3697710194" sldId="600"/>
            <ac:picMk id="4" creationId="{A105746F-2B2C-4F22-063B-2407FBB99CF9}"/>
          </ac:picMkLst>
        </pc:picChg>
        <pc:picChg chg="add mod">
          <ac:chgData name="Shiranthadka, Sandeep" userId="b38c9c88-b393-4f4a-ae3a-ccc197ca62d4" providerId="ADAL" clId="{65A7476E-9CB7-4DE6-8532-35248336A509}" dt="2023-07-22T05:31:42.955" v="1110" actId="208"/>
          <ac:picMkLst>
            <pc:docMk/>
            <pc:sldMk cId="3697710194" sldId="600"/>
            <ac:picMk id="9" creationId="{55AA4FF4-7CE1-EA3D-3912-5BE2632EAB8B}"/>
          </ac:picMkLst>
        </pc:picChg>
        <pc:picChg chg="del">
          <ac:chgData name="Shiranthadka, Sandeep" userId="b38c9c88-b393-4f4a-ae3a-ccc197ca62d4" providerId="ADAL" clId="{65A7476E-9CB7-4DE6-8532-35248336A509}" dt="2023-07-21T13:46:10.697" v="357" actId="478"/>
          <ac:picMkLst>
            <pc:docMk/>
            <pc:sldMk cId="3697710194" sldId="600"/>
            <ac:picMk id="9" creationId="{BEB281C3-8D0E-4808-957A-1861B8CA036A}"/>
          </ac:picMkLst>
        </pc:picChg>
        <pc:picChg chg="del mod">
          <ac:chgData name="Shiranthadka, Sandeep" userId="b38c9c88-b393-4f4a-ae3a-ccc197ca62d4" providerId="ADAL" clId="{65A7476E-9CB7-4DE6-8532-35248336A509}" dt="2023-07-21T13:18:51.396" v="80" actId="21"/>
          <ac:picMkLst>
            <pc:docMk/>
            <pc:sldMk cId="3697710194" sldId="600"/>
            <ac:picMk id="12" creationId="{0ED0EB03-165F-4E7B-2FA5-C6F6FBBE55D1}"/>
          </ac:picMkLst>
        </pc:picChg>
        <pc:picChg chg="del">
          <ac:chgData name="Shiranthadka, Sandeep" userId="b38c9c88-b393-4f4a-ae3a-ccc197ca62d4" providerId="ADAL" clId="{65A7476E-9CB7-4DE6-8532-35248336A509}" dt="2023-07-21T13:13:32.322" v="45" actId="21"/>
          <ac:picMkLst>
            <pc:docMk/>
            <pc:sldMk cId="3697710194" sldId="600"/>
            <ac:picMk id="31" creationId="{3CF8CC3D-89DE-ECE9-0A2B-C8392CAA47FD}"/>
          </ac:picMkLst>
        </pc:picChg>
        <pc:picChg chg="del">
          <ac:chgData name="Shiranthadka, Sandeep" userId="b38c9c88-b393-4f4a-ae3a-ccc197ca62d4" providerId="ADAL" clId="{65A7476E-9CB7-4DE6-8532-35248336A509}" dt="2023-07-21T13:15:46.879" v="74" actId="21"/>
          <ac:picMkLst>
            <pc:docMk/>
            <pc:sldMk cId="3697710194" sldId="600"/>
            <ac:picMk id="35" creationId="{79027531-789D-91A0-57B8-1AA6EE6C2DDB}"/>
          </ac:picMkLst>
        </pc:picChg>
        <pc:cxnChg chg="mod">
          <ac:chgData name="Shiranthadka, Sandeep" userId="b38c9c88-b393-4f4a-ae3a-ccc197ca62d4" providerId="ADAL" clId="{65A7476E-9CB7-4DE6-8532-35248336A509}" dt="2023-07-22T04:05:55.761" v="401" actId="1036"/>
          <ac:cxnSpMkLst>
            <pc:docMk/>
            <pc:sldMk cId="3697710194" sldId="600"/>
            <ac:cxnSpMk id="6" creationId="{00000000-0000-0000-0000-000000000000}"/>
          </ac:cxnSpMkLst>
        </pc:cxnChg>
      </pc:sldChg>
      <pc:sldChg chg="delSp modSp del mod delAnim">
        <pc:chgData name="Shiranthadka, Sandeep" userId="b38c9c88-b393-4f4a-ae3a-ccc197ca62d4" providerId="ADAL" clId="{65A7476E-9CB7-4DE6-8532-35248336A509}" dt="2023-07-22T05:13:15.001" v="978" actId="2696"/>
        <pc:sldMkLst>
          <pc:docMk/>
          <pc:sldMk cId="3587987355" sldId="602"/>
        </pc:sldMkLst>
        <pc:spChg chg="del mod">
          <ac:chgData name="Shiranthadka, Sandeep" userId="b38c9c88-b393-4f4a-ae3a-ccc197ca62d4" providerId="ADAL" clId="{65A7476E-9CB7-4DE6-8532-35248336A509}" dt="2023-07-21T08:59:12.456" v="23" actId="478"/>
          <ac:spMkLst>
            <pc:docMk/>
            <pc:sldMk cId="3587987355" sldId="602"/>
            <ac:spMk id="2" creationId="{00000000-0000-0000-0000-000000000000}"/>
          </ac:spMkLst>
        </pc:spChg>
        <pc:picChg chg="del">
          <ac:chgData name="Shiranthadka, Sandeep" userId="b38c9c88-b393-4f4a-ae3a-ccc197ca62d4" providerId="ADAL" clId="{65A7476E-9CB7-4DE6-8532-35248336A509}" dt="2023-07-21T13:46:24.873" v="361" actId="478"/>
          <ac:picMkLst>
            <pc:docMk/>
            <pc:sldMk cId="3587987355" sldId="602"/>
            <ac:picMk id="3" creationId="{77B9A56B-B8D2-430A-8A68-E1DD9EF6A368}"/>
          </ac:picMkLst>
        </pc:picChg>
        <pc:picChg chg="del">
          <ac:chgData name="Shiranthadka, Sandeep" userId="b38c9c88-b393-4f4a-ae3a-ccc197ca62d4" providerId="ADAL" clId="{65A7476E-9CB7-4DE6-8532-35248336A509}" dt="2023-07-21T08:59:15.807" v="24" actId="478"/>
          <ac:picMkLst>
            <pc:docMk/>
            <pc:sldMk cId="3587987355" sldId="602"/>
            <ac:picMk id="1026" creationId="{BECC9B5F-F0B8-491F-88E2-AA348DC59762}"/>
          </ac:picMkLst>
        </pc:picChg>
      </pc:sldChg>
      <pc:sldChg chg="addSp delSp modSp del mod delAnim">
        <pc:chgData name="Shiranthadka, Sandeep" userId="b38c9c88-b393-4f4a-ae3a-ccc197ca62d4" providerId="ADAL" clId="{65A7476E-9CB7-4DE6-8532-35248336A509}" dt="2023-07-22T05:13:17.257" v="979" actId="2696"/>
        <pc:sldMkLst>
          <pc:docMk/>
          <pc:sldMk cId="1906988806" sldId="604"/>
        </pc:sldMkLst>
        <pc:spChg chg="del">
          <ac:chgData name="Shiranthadka, Sandeep" userId="b38c9c88-b393-4f4a-ae3a-ccc197ca62d4" providerId="ADAL" clId="{65A7476E-9CB7-4DE6-8532-35248336A509}" dt="2023-07-21T09:00:29.560" v="36" actId="478"/>
          <ac:spMkLst>
            <pc:docMk/>
            <pc:sldMk cId="1906988806" sldId="604"/>
            <ac:spMk id="2" creationId="{00000000-0000-0000-0000-000000000000}"/>
          </ac:spMkLst>
        </pc:spChg>
        <pc:spChg chg="add del mod">
          <ac:chgData name="Shiranthadka, Sandeep" userId="b38c9c88-b393-4f4a-ae3a-ccc197ca62d4" providerId="ADAL" clId="{65A7476E-9CB7-4DE6-8532-35248336A509}" dt="2023-07-21T09:00:33.796" v="38" actId="478"/>
          <ac:spMkLst>
            <pc:docMk/>
            <pc:sldMk cId="1906988806" sldId="604"/>
            <ac:spMk id="4" creationId="{72DB1021-36C8-9CB3-204B-948DAED9B0E5}"/>
          </ac:spMkLst>
        </pc:spChg>
        <pc:picChg chg="del mod">
          <ac:chgData name="Shiranthadka, Sandeep" userId="b38c9c88-b393-4f4a-ae3a-ccc197ca62d4" providerId="ADAL" clId="{65A7476E-9CB7-4DE6-8532-35248336A509}" dt="2023-07-21T09:00:30.752" v="37" actId="478"/>
          <ac:picMkLst>
            <pc:docMk/>
            <pc:sldMk cId="1906988806" sldId="604"/>
            <ac:picMk id="13" creationId="{6609DF66-D1A7-4F53-85B0-D3FDE2F97663}"/>
          </ac:picMkLst>
        </pc:picChg>
        <pc:picChg chg="del">
          <ac:chgData name="Shiranthadka, Sandeep" userId="b38c9c88-b393-4f4a-ae3a-ccc197ca62d4" providerId="ADAL" clId="{65A7476E-9CB7-4DE6-8532-35248336A509}" dt="2023-07-21T09:00:35.190" v="39" actId="478"/>
          <ac:picMkLst>
            <pc:docMk/>
            <pc:sldMk cId="1906988806" sldId="604"/>
            <ac:picMk id="2050" creationId="{F635D696-9D78-48C7-8D48-D3ECE3F60B84}"/>
          </ac:picMkLst>
        </pc:picChg>
      </pc:sldChg>
      <pc:sldChg chg="addSp delSp modSp add del mod">
        <pc:chgData name="Shiranthadka, Sandeep" userId="b38c9c88-b393-4f4a-ae3a-ccc197ca62d4" providerId="ADAL" clId="{65A7476E-9CB7-4DE6-8532-35248336A509}" dt="2023-07-21T13:43:21.115" v="346" actId="2696"/>
        <pc:sldMkLst>
          <pc:docMk/>
          <pc:sldMk cId="2576648073" sldId="605"/>
        </pc:sldMkLst>
        <pc:spChg chg="mod">
          <ac:chgData name="Shiranthadka, Sandeep" userId="b38c9c88-b393-4f4a-ae3a-ccc197ca62d4" providerId="ADAL" clId="{65A7476E-9CB7-4DE6-8532-35248336A509}" dt="2023-07-21T13:28:19.402" v="145" actId="14100"/>
          <ac:spMkLst>
            <pc:docMk/>
            <pc:sldMk cId="2576648073" sldId="605"/>
            <ac:spMk id="2" creationId="{00000000-0000-0000-0000-000000000000}"/>
          </ac:spMkLst>
        </pc:spChg>
        <pc:spChg chg="add del mod">
          <ac:chgData name="Shiranthadka, Sandeep" userId="b38c9c88-b393-4f4a-ae3a-ccc197ca62d4" providerId="ADAL" clId="{65A7476E-9CB7-4DE6-8532-35248336A509}" dt="2023-07-21T13:14:30.943" v="57" actId="21"/>
          <ac:spMkLst>
            <pc:docMk/>
            <pc:sldMk cId="2576648073" sldId="605"/>
            <ac:spMk id="4" creationId="{8C07264A-AFC1-8AF4-2014-DCD453633CC7}"/>
          </ac:spMkLst>
        </pc:spChg>
        <pc:spChg chg="add del mod">
          <ac:chgData name="Shiranthadka, Sandeep" userId="b38c9c88-b393-4f4a-ae3a-ccc197ca62d4" providerId="ADAL" clId="{65A7476E-9CB7-4DE6-8532-35248336A509}" dt="2023-07-21T13:14:36.099" v="58" actId="21"/>
          <ac:spMkLst>
            <pc:docMk/>
            <pc:sldMk cId="2576648073" sldId="605"/>
            <ac:spMk id="10" creationId="{990E3C4A-9C07-F39A-F55C-5DDA1018231C}"/>
          </ac:spMkLst>
        </pc:spChg>
        <pc:spChg chg="add del mod">
          <ac:chgData name="Shiranthadka, Sandeep" userId="b38c9c88-b393-4f4a-ae3a-ccc197ca62d4" providerId="ADAL" clId="{65A7476E-9CB7-4DE6-8532-35248336A509}" dt="2023-07-21T13:22:18.132" v="105" actId="478"/>
          <ac:spMkLst>
            <pc:docMk/>
            <pc:sldMk cId="2576648073" sldId="605"/>
            <ac:spMk id="13" creationId="{4228AD27-89D3-E4D6-3B5D-83AF7F771990}"/>
          </ac:spMkLst>
        </pc:spChg>
        <pc:spChg chg="add del mod">
          <ac:chgData name="Shiranthadka, Sandeep" userId="b38c9c88-b393-4f4a-ae3a-ccc197ca62d4" providerId="ADAL" clId="{65A7476E-9CB7-4DE6-8532-35248336A509}" dt="2023-07-21T13:22:22.092" v="107" actId="478"/>
          <ac:spMkLst>
            <pc:docMk/>
            <pc:sldMk cId="2576648073" sldId="605"/>
            <ac:spMk id="15" creationId="{FF12C4BE-BAB2-0DD5-4A87-63E1448AA705}"/>
          </ac:spMkLst>
        </pc:spChg>
        <pc:spChg chg="add del mod">
          <ac:chgData name="Shiranthadka, Sandeep" userId="b38c9c88-b393-4f4a-ae3a-ccc197ca62d4" providerId="ADAL" clId="{65A7476E-9CB7-4DE6-8532-35248336A509}" dt="2023-07-21T13:22:42.527" v="113" actId="478"/>
          <ac:spMkLst>
            <pc:docMk/>
            <pc:sldMk cId="2576648073" sldId="605"/>
            <ac:spMk id="17" creationId="{8F62FDFD-05FF-23A6-95F1-009429FB531A}"/>
          </ac:spMkLst>
        </pc:spChg>
        <pc:spChg chg="del">
          <ac:chgData name="Shiranthadka, Sandeep" userId="b38c9c88-b393-4f4a-ae3a-ccc197ca62d4" providerId="ADAL" clId="{65A7476E-9CB7-4DE6-8532-35248336A509}" dt="2023-07-21T13:14:22.895" v="56" actId="478"/>
          <ac:spMkLst>
            <pc:docMk/>
            <pc:sldMk cId="2576648073" sldId="605"/>
            <ac:spMk id="24" creationId="{5088EF49-8EBD-6EFA-68CC-C4A10AED85E0}"/>
          </ac:spMkLst>
        </pc:spChg>
        <pc:spChg chg="del">
          <ac:chgData name="Shiranthadka, Sandeep" userId="b38c9c88-b393-4f4a-ae3a-ccc197ca62d4" providerId="ADAL" clId="{65A7476E-9CB7-4DE6-8532-35248336A509}" dt="2023-07-21T13:22:39.527" v="112" actId="478"/>
          <ac:spMkLst>
            <pc:docMk/>
            <pc:sldMk cId="2576648073" sldId="605"/>
            <ac:spMk id="25" creationId="{AA9E90F9-BF7B-D4CB-3E49-E4AAF00498CF}"/>
          </ac:spMkLst>
        </pc:spChg>
        <pc:spChg chg="del">
          <ac:chgData name="Shiranthadka, Sandeep" userId="b38c9c88-b393-4f4a-ae3a-ccc197ca62d4" providerId="ADAL" clId="{65A7476E-9CB7-4DE6-8532-35248336A509}" dt="2023-07-21T13:22:15.374" v="104" actId="478"/>
          <ac:spMkLst>
            <pc:docMk/>
            <pc:sldMk cId="2576648073" sldId="605"/>
            <ac:spMk id="26" creationId="{5947AA2F-7228-DC01-65B3-178AFA1B1C04}"/>
          </ac:spMkLst>
        </pc:spChg>
        <pc:spChg chg="del">
          <ac:chgData name="Shiranthadka, Sandeep" userId="b38c9c88-b393-4f4a-ae3a-ccc197ca62d4" providerId="ADAL" clId="{65A7476E-9CB7-4DE6-8532-35248336A509}" dt="2023-07-21T13:14:18.444" v="55" actId="478"/>
          <ac:spMkLst>
            <pc:docMk/>
            <pc:sldMk cId="2576648073" sldId="605"/>
            <ac:spMk id="27" creationId="{986B9152-61D1-8639-0FCF-25CFA4A4734B}"/>
          </ac:spMkLst>
        </pc:spChg>
        <pc:spChg chg="mod">
          <ac:chgData name="Shiranthadka, Sandeep" userId="b38c9c88-b393-4f4a-ae3a-ccc197ca62d4" providerId="ADAL" clId="{65A7476E-9CB7-4DE6-8532-35248336A509}" dt="2023-07-21T13:33:57.074" v="181" actId="20577"/>
          <ac:spMkLst>
            <pc:docMk/>
            <pc:sldMk cId="2576648073" sldId="605"/>
            <ac:spMk id="28" creationId="{526650D1-A313-80C0-C4F8-A929E8F8C52F}"/>
          </ac:spMkLst>
        </pc:spChg>
        <pc:spChg chg="del">
          <ac:chgData name="Shiranthadka, Sandeep" userId="b38c9c88-b393-4f4a-ae3a-ccc197ca62d4" providerId="ADAL" clId="{65A7476E-9CB7-4DE6-8532-35248336A509}" dt="2023-07-21T13:22:19.750" v="106" actId="478"/>
          <ac:spMkLst>
            <pc:docMk/>
            <pc:sldMk cId="2576648073" sldId="605"/>
            <ac:spMk id="29" creationId="{79040E3A-BA87-D75F-0675-B48C013242E1}"/>
          </ac:spMkLst>
        </pc:spChg>
        <pc:picChg chg="del">
          <ac:chgData name="Shiranthadka, Sandeep" userId="b38c9c88-b393-4f4a-ae3a-ccc197ca62d4" providerId="ADAL" clId="{65A7476E-9CB7-4DE6-8532-35248336A509}" dt="2023-07-21T13:22:09.145" v="102" actId="478"/>
          <ac:picMkLst>
            <pc:docMk/>
            <pc:sldMk cId="2576648073" sldId="605"/>
            <ac:picMk id="12" creationId="{0ED0EB03-165F-4E7B-2FA5-C6F6FBBE55D1}"/>
          </ac:picMkLst>
        </pc:picChg>
        <pc:picChg chg="del">
          <ac:chgData name="Shiranthadka, Sandeep" userId="b38c9c88-b393-4f4a-ae3a-ccc197ca62d4" providerId="ADAL" clId="{65A7476E-9CB7-4DE6-8532-35248336A509}" dt="2023-07-21T13:22:11.702" v="103" actId="478"/>
          <ac:picMkLst>
            <pc:docMk/>
            <pc:sldMk cId="2576648073" sldId="605"/>
            <ac:picMk id="35" creationId="{79027531-789D-91A0-57B8-1AA6EE6C2DDB}"/>
          </ac:picMkLst>
        </pc:picChg>
      </pc:sldChg>
      <pc:sldChg chg="addSp delSp modSp add del mod">
        <pc:chgData name="Shiranthadka, Sandeep" userId="b38c9c88-b393-4f4a-ae3a-ccc197ca62d4" providerId="ADAL" clId="{65A7476E-9CB7-4DE6-8532-35248336A509}" dt="2023-07-21T13:44:28.721" v="354" actId="2696"/>
        <pc:sldMkLst>
          <pc:docMk/>
          <pc:sldMk cId="602640152" sldId="606"/>
        </pc:sldMkLst>
        <pc:spChg chg="mod">
          <ac:chgData name="Shiranthadka, Sandeep" userId="b38c9c88-b393-4f4a-ae3a-ccc197ca62d4" providerId="ADAL" clId="{65A7476E-9CB7-4DE6-8532-35248336A509}" dt="2023-07-21T13:33:13.362" v="174" actId="108"/>
          <ac:spMkLst>
            <pc:docMk/>
            <pc:sldMk cId="602640152" sldId="606"/>
            <ac:spMk id="2" creationId="{00000000-0000-0000-0000-000000000000}"/>
          </ac:spMkLst>
        </pc:spChg>
        <pc:spChg chg="add del mod">
          <ac:chgData name="Shiranthadka, Sandeep" userId="b38c9c88-b393-4f4a-ae3a-ccc197ca62d4" providerId="ADAL" clId="{65A7476E-9CB7-4DE6-8532-35248336A509}" dt="2023-07-21T13:24:17.494" v="129" actId="478"/>
          <ac:spMkLst>
            <pc:docMk/>
            <pc:sldMk cId="602640152" sldId="606"/>
            <ac:spMk id="4" creationId="{4FC67D6F-315B-85E4-AF67-B7611991F8CF}"/>
          </ac:spMkLst>
        </pc:spChg>
        <pc:spChg chg="add del mod">
          <ac:chgData name="Shiranthadka, Sandeep" userId="b38c9c88-b393-4f4a-ae3a-ccc197ca62d4" providerId="ADAL" clId="{65A7476E-9CB7-4DE6-8532-35248336A509}" dt="2023-07-21T13:24:08.447" v="127" actId="21"/>
          <ac:spMkLst>
            <pc:docMk/>
            <pc:sldMk cId="602640152" sldId="606"/>
            <ac:spMk id="10" creationId="{EAA3EC3F-DFA5-4B53-6803-FCDE40A9CF4D}"/>
          </ac:spMkLst>
        </pc:spChg>
        <pc:spChg chg="add del mod">
          <ac:chgData name="Shiranthadka, Sandeep" userId="b38c9c88-b393-4f4a-ae3a-ccc197ca62d4" providerId="ADAL" clId="{65A7476E-9CB7-4DE6-8532-35248336A509}" dt="2023-07-21T13:24:25.074" v="131" actId="478"/>
          <ac:spMkLst>
            <pc:docMk/>
            <pc:sldMk cId="602640152" sldId="606"/>
            <ac:spMk id="13" creationId="{C1A0E4B5-C271-9F9D-10AA-0F974EC6DC07}"/>
          </ac:spMkLst>
        </pc:spChg>
        <pc:spChg chg="add del mod">
          <ac:chgData name="Shiranthadka, Sandeep" userId="b38c9c88-b393-4f4a-ae3a-ccc197ca62d4" providerId="ADAL" clId="{65A7476E-9CB7-4DE6-8532-35248336A509}" dt="2023-07-21T13:24:27.338" v="133" actId="478"/>
          <ac:spMkLst>
            <pc:docMk/>
            <pc:sldMk cId="602640152" sldId="606"/>
            <ac:spMk id="15" creationId="{760B0A2C-1B3D-5DAC-BF9D-F4E1FFB9139D}"/>
          </ac:spMkLst>
        </pc:spChg>
        <pc:spChg chg="add del mod">
          <ac:chgData name="Shiranthadka, Sandeep" userId="b38c9c88-b393-4f4a-ae3a-ccc197ca62d4" providerId="ADAL" clId="{65A7476E-9CB7-4DE6-8532-35248336A509}" dt="2023-07-21T13:24:53.194" v="137" actId="478"/>
          <ac:spMkLst>
            <pc:docMk/>
            <pc:sldMk cId="602640152" sldId="606"/>
            <ac:spMk id="17" creationId="{791367FD-2568-F2EE-A02F-8E5610ABCF4E}"/>
          </ac:spMkLst>
        </pc:spChg>
        <pc:spChg chg="del">
          <ac:chgData name="Shiranthadka, Sandeep" userId="b38c9c88-b393-4f4a-ae3a-ccc197ca62d4" providerId="ADAL" clId="{65A7476E-9CB7-4DE6-8532-35248336A509}" dt="2023-07-21T13:24:07.170" v="126" actId="21"/>
          <ac:spMkLst>
            <pc:docMk/>
            <pc:sldMk cId="602640152" sldId="606"/>
            <ac:spMk id="24" creationId="{5088EF49-8EBD-6EFA-68CC-C4A10AED85E0}"/>
          </ac:spMkLst>
        </pc:spChg>
        <pc:spChg chg="del">
          <ac:chgData name="Shiranthadka, Sandeep" userId="b38c9c88-b393-4f4a-ae3a-ccc197ca62d4" providerId="ADAL" clId="{65A7476E-9CB7-4DE6-8532-35248336A509}" dt="2023-07-21T13:24:26.217" v="132" actId="478"/>
          <ac:spMkLst>
            <pc:docMk/>
            <pc:sldMk cId="602640152" sldId="606"/>
            <ac:spMk id="25" creationId="{AA9E90F9-BF7B-D4CB-3E49-E4AAF00498CF}"/>
          </ac:spMkLst>
        </pc:spChg>
        <pc:spChg chg="del">
          <ac:chgData name="Shiranthadka, Sandeep" userId="b38c9c88-b393-4f4a-ae3a-ccc197ca62d4" providerId="ADAL" clId="{65A7476E-9CB7-4DE6-8532-35248336A509}" dt="2023-07-21T13:24:47.865" v="136" actId="478"/>
          <ac:spMkLst>
            <pc:docMk/>
            <pc:sldMk cId="602640152" sldId="606"/>
            <ac:spMk id="26" creationId="{5947AA2F-7228-DC01-65B3-178AFA1B1C04}"/>
          </ac:spMkLst>
        </pc:spChg>
        <pc:spChg chg="del">
          <ac:chgData name="Shiranthadka, Sandeep" userId="b38c9c88-b393-4f4a-ae3a-ccc197ca62d4" providerId="ADAL" clId="{65A7476E-9CB7-4DE6-8532-35248336A509}" dt="2023-07-21T13:24:01.424" v="125" actId="21"/>
          <ac:spMkLst>
            <pc:docMk/>
            <pc:sldMk cId="602640152" sldId="606"/>
            <ac:spMk id="27" creationId="{986B9152-61D1-8639-0FCF-25CFA4A4734B}"/>
          </ac:spMkLst>
        </pc:spChg>
        <pc:spChg chg="del">
          <ac:chgData name="Shiranthadka, Sandeep" userId="b38c9c88-b393-4f4a-ae3a-ccc197ca62d4" providerId="ADAL" clId="{65A7476E-9CB7-4DE6-8532-35248336A509}" dt="2023-07-21T13:24:22.009" v="130" actId="478"/>
          <ac:spMkLst>
            <pc:docMk/>
            <pc:sldMk cId="602640152" sldId="606"/>
            <ac:spMk id="28" creationId="{526650D1-A313-80C0-C4F8-A929E8F8C52F}"/>
          </ac:spMkLst>
        </pc:spChg>
        <pc:spChg chg="mod">
          <ac:chgData name="Shiranthadka, Sandeep" userId="b38c9c88-b393-4f4a-ae3a-ccc197ca62d4" providerId="ADAL" clId="{65A7476E-9CB7-4DE6-8532-35248336A509}" dt="2023-07-21T13:33:32.635" v="175" actId="108"/>
          <ac:spMkLst>
            <pc:docMk/>
            <pc:sldMk cId="602640152" sldId="606"/>
            <ac:spMk id="29" creationId="{79040E3A-BA87-D75F-0675-B48C013242E1}"/>
          </ac:spMkLst>
        </pc:spChg>
        <pc:picChg chg="del">
          <ac:chgData name="Shiranthadka, Sandeep" userId="b38c9c88-b393-4f4a-ae3a-ccc197ca62d4" providerId="ADAL" clId="{65A7476E-9CB7-4DE6-8532-35248336A509}" dt="2023-07-21T13:24:16.492" v="128" actId="478"/>
          <ac:picMkLst>
            <pc:docMk/>
            <pc:sldMk cId="602640152" sldId="606"/>
            <ac:picMk id="12" creationId="{0ED0EB03-165F-4E7B-2FA5-C6F6FBBE55D1}"/>
          </ac:picMkLst>
        </pc:picChg>
        <pc:picChg chg="del">
          <ac:chgData name="Shiranthadka, Sandeep" userId="b38c9c88-b393-4f4a-ae3a-ccc197ca62d4" providerId="ADAL" clId="{65A7476E-9CB7-4DE6-8532-35248336A509}" dt="2023-07-21T13:24:32.982" v="134" actId="478"/>
          <ac:picMkLst>
            <pc:docMk/>
            <pc:sldMk cId="602640152" sldId="606"/>
            <ac:picMk id="35" creationId="{79027531-789D-91A0-57B8-1AA6EE6C2DDB}"/>
          </ac:picMkLst>
        </pc:picChg>
      </pc:sldChg>
      <pc:sldChg chg="delSp modSp add del mod delAnim">
        <pc:chgData name="Shiranthadka, Sandeep" userId="b38c9c88-b393-4f4a-ae3a-ccc197ca62d4" providerId="ADAL" clId="{65A7476E-9CB7-4DE6-8532-35248336A509}" dt="2023-07-22T04:08:10.619" v="427" actId="2696"/>
        <pc:sldMkLst>
          <pc:docMk/>
          <pc:sldMk cId="469106265" sldId="607"/>
        </pc:sldMkLst>
        <pc:spChg chg="mod">
          <ac:chgData name="Shiranthadka, Sandeep" userId="b38c9c88-b393-4f4a-ae3a-ccc197ca62d4" providerId="ADAL" clId="{65A7476E-9CB7-4DE6-8532-35248336A509}" dt="2023-07-21T13:42:43.834" v="343"/>
          <ac:spMkLst>
            <pc:docMk/>
            <pc:sldMk cId="469106265" sldId="607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1T13:43:13.713" v="345" actId="27636"/>
          <ac:spMkLst>
            <pc:docMk/>
            <pc:sldMk cId="469106265" sldId="607"/>
            <ac:spMk id="27" creationId="{986B9152-61D1-8639-0FCF-25CFA4A4734B}"/>
          </ac:spMkLst>
        </pc:spChg>
        <pc:picChg chg="del">
          <ac:chgData name="Shiranthadka, Sandeep" userId="b38c9c88-b393-4f4a-ae3a-ccc197ca62d4" providerId="ADAL" clId="{65A7476E-9CB7-4DE6-8532-35248336A509}" dt="2023-07-21T13:46:13.875" v="358" actId="478"/>
          <ac:picMkLst>
            <pc:docMk/>
            <pc:sldMk cId="469106265" sldId="607"/>
            <ac:picMk id="9" creationId="{BEB281C3-8D0E-4808-957A-1861B8CA036A}"/>
          </ac:picMkLst>
        </pc:picChg>
      </pc:sldChg>
      <pc:sldChg chg="delSp modSp add del mod delAnim">
        <pc:chgData name="Shiranthadka, Sandeep" userId="b38c9c88-b393-4f4a-ae3a-ccc197ca62d4" providerId="ADAL" clId="{65A7476E-9CB7-4DE6-8532-35248336A509}" dt="2023-07-22T04:08:55.514" v="431" actId="2696"/>
        <pc:sldMkLst>
          <pc:docMk/>
          <pc:sldMk cId="1156567662" sldId="608"/>
        </pc:sldMkLst>
        <pc:spChg chg="mod">
          <ac:chgData name="Shiranthadka, Sandeep" userId="b38c9c88-b393-4f4a-ae3a-ccc197ca62d4" providerId="ADAL" clId="{65A7476E-9CB7-4DE6-8532-35248336A509}" dt="2023-07-21T13:43:50" v="351" actId="20577"/>
          <ac:spMkLst>
            <pc:docMk/>
            <pc:sldMk cId="1156567662" sldId="608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1T13:44:24.585" v="353" actId="6549"/>
          <ac:spMkLst>
            <pc:docMk/>
            <pc:sldMk cId="1156567662" sldId="608"/>
            <ac:spMk id="27" creationId="{986B9152-61D1-8639-0FCF-25CFA4A4734B}"/>
          </ac:spMkLst>
        </pc:spChg>
        <pc:picChg chg="del">
          <ac:chgData name="Shiranthadka, Sandeep" userId="b38c9c88-b393-4f4a-ae3a-ccc197ca62d4" providerId="ADAL" clId="{65A7476E-9CB7-4DE6-8532-35248336A509}" dt="2023-07-21T13:46:16.714" v="359" actId="478"/>
          <ac:picMkLst>
            <pc:docMk/>
            <pc:sldMk cId="1156567662" sldId="608"/>
            <ac:picMk id="9" creationId="{BEB281C3-8D0E-4808-957A-1861B8CA036A}"/>
          </ac:picMkLst>
        </pc:picChg>
      </pc:sldChg>
      <pc:sldChg chg="addSp modSp add del mod ord">
        <pc:chgData name="Shiranthadka, Sandeep" userId="b38c9c88-b393-4f4a-ae3a-ccc197ca62d4" providerId="ADAL" clId="{65A7476E-9CB7-4DE6-8532-35248336A509}" dt="2023-07-22T05:17:04.460" v="1064" actId="2696"/>
        <pc:sldMkLst>
          <pc:docMk/>
          <pc:sldMk cId="2169107570" sldId="609"/>
        </pc:sldMkLst>
        <pc:spChg chg="mod">
          <ac:chgData name="Shiranthadka, Sandeep" userId="b38c9c88-b393-4f4a-ae3a-ccc197ca62d4" providerId="ADAL" clId="{65A7476E-9CB7-4DE6-8532-35248336A509}" dt="2023-07-22T04:06:36.587" v="406"/>
          <ac:spMkLst>
            <pc:docMk/>
            <pc:sldMk cId="2169107570" sldId="609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38:01.257" v="828" actId="1076"/>
          <ac:spMkLst>
            <pc:docMk/>
            <pc:sldMk cId="2169107570" sldId="609"/>
            <ac:spMk id="27" creationId="{986B9152-61D1-8639-0FCF-25CFA4A4734B}"/>
          </ac:spMkLst>
        </pc:spChg>
        <pc:picChg chg="add mod">
          <ac:chgData name="Shiranthadka, Sandeep" userId="b38c9c88-b393-4f4a-ae3a-ccc197ca62d4" providerId="ADAL" clId="{65A7476E-9CB7-4DE6-8532-35248336A509}" dt="2023-07-22T04:38:04.234" v="829" actId="14100"/>
          <ac:picMkLst>
            <pc:docMk/>
            <pc:sldMk cId="2169107570" sldId="609"/>
            <ac:picMk id="4" creationId="{0F8691FE-B7F2-64F2-3A63-8208D546877E}"/>
          </ac:picMkLst>
        </pc:picChg>
      </pc:sldChg>
      <pc:sldChg chg="modSp add del mod ord">
        <pc:chgData name="Shiranthadka, Sandeep" userId="b38c9c88-b393-4f4a-ae3a-ccc197ca62d4" providerId="ADAL" clId="{65A7476E-9CB7-4DE6-8532-35248336A509}" dt="2023-07-22T05:29:51.139" v="1107" actId="2696"/>
        <pc:sldMkLst>
          <pc:docMk/>
          <pc:sldMk cId="267238552" sldId="610"/>
        </pc:sldMkLst>
        <pc:spChg chg="mod">
          <ac:chgData name="Shiranthadka, Sandeep" userId="b38c9c88-b393-4f4a-ae3a-ccc197ca62d4" providerId="ADAL" clId="{65A7476E-9CB7-4DE6-8532-35248336A509}" dt="2023-07-22T04:08:33.330" v="429"/>
          <ac:spMkLst>
            <pc:docMk/>
            <pc:sldMk cId="267238552" sldId="610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08:49.690" v="430"/>
          <ac:spMkLst>
            <pc:docMk/>
            <pc:sldMk cId="267238552" sldId="610"/>
            <ac:spMk id="27" creationId="{986B9152-61D1-8639-0FCF-25CFA4A4734B}"/>
          </ac:spMkLst>
        </pc:spChg>
      </pc:sldChg>
      <pc:sldChg chg="new del">
        <pc:chgData name="Shiranthadka, Sandeep" userId="b38c9c88-b393-4f4a-ae3a-ccc197ca62d4" providerId="ADAL" clId="{65A7476E-9CB7-4DE6-8532-35248336A509}" dt="2023-07-22T04:24:19.965" v="729" actId="2696"/>
        <pc:sldMkLst>
          <pc:docMk/>
          <pc:sldMk cId="1739659850" sldId="611"/>
        </pc:sldMkLst>
      </pc:sldChg>
      <pc:sldChg chg="modSp add del mod ord">
        <pc:chgData name="Shiranthadka, Sandeep" userId="b38c9c88-b393-4f4a-ae3a-ccc197ca62d4" providerId="ADAL" clId="{65A7476E-9CB7-4DE6-8532-35248336A509}" dt="2023-07-22T05:00:20.323" v="831" actId="2696"/>
        <pc:sldMkLst>
          <pc:docMk/>
          <pc:sldMk cId="3427892164" sldId="611"/>
        </pc:sldMkLst>
        <pc:spChg chg="mod">
          <ac:chgData name="Shiranthadka, Sandeep" userId="b38c9c88-b393-4f4a-ae3a-ccc197ca62d4" providerId="ADAL" clId="{65A7476E-9CB7-4DE6-8532-35248336A509}" dt="2023-07-22T04:28:51.677" v="788" actId="20577"/>
          <ac:spMkLst>
            <pc:docMk/>
            <pc:sldMk cId="3427892164" sldId="611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59:41.563" v="830" actId="21"/>
          <ac:spMkLst>
            <pc:docMk/>
            <pc:sldMk cId="3427892164" sldId="611"/>
            <ac:spMk id="27" creationId="{986B9152-61D1-8639-0FCF-25CFA4A4734B}"/>
          </ac:spMkLst>
        </pc:spChg>
      </pc:sldChg>
      <pc:sldChg chg="add del ord">
        <pc:chgData name="Shiranthadka, Sandeep" userId="b38c9c88-b393-4f4a-ae3a-ccc197ca62d4" providerId="ADAL" clId="{65A7476E-9CB7-4DE6-8532-35248336A509}" dt="2023-07-22T05:05:50.325" v="877" actId="2696"/>
        <pc:sldMkLst>
          <pc:docMk/>
          <pc:sldMk cId="498438299" sldId="612"/>
        </pc:sldMkLst>
      </pc:sldChg>
      <pc:sldChg chg="modSp add del mod ord">
        <pc:chgData name="Shiranthadka, Sandeep" userId="b38c9c88-b393-4f4a-ae3a-ccc197ca62d4" providerId="ADAL" clId="{65A7476E-9CB7-4DE6-8532-35248336A509}" dt="2023-07-22T05:03:45.184" v="845" actId="2696"/>
        <pc:sldMkLst>
          <pc:docMk/>
          <pc:sldMk cId="2066564884" sldId="613"/>
        </pc:sldMkLst>
        <pc:spChg chg="mod">
          <ac:chgData name="Shiranthadka, Sandeep" userId="b38c9c88-b393-4f4a-ae3a-ccc197ca62d4" providerId="ADAL" clId="{65A7476E-9CB7-4DE6-8532-35248336A509}" dt="2023-07-22T04:33:18.359" v="810" actId="20577"/>
          <ac:spMkLst>
            <pc:docMk/>
            <pc:sldMk cId="2066564884" sldId="613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4:33:42.189" v="816" actId="313"/>
          <ac:spMkLst>
            <pc:docMk/>
            <pc:sldMk cId="2066564884" sldId="613"/>
            <ac:spMk id="27" creationId="{986B9152-61D1-8639-0FCF-25CFA4A4734B}"/>
          </ac:spMkLst>
        </pc:spChg>
      </pc:sldChg>
      <pc:sldChg chg="addSp delSp modSp add del mod ord modAnim">
        <pc:chgData name="Shiranthadka, Sandeep" userId="b38c9c88-b393-4f4a-ae3a-ccc197ca62d4" providerId="ADAL" clId="{65A7476E-9CB7-4DE6-8532-35248336A509}" dt="2023-07-22T12:21:28.123" v="2162" actId="1076"/>
        <pc:sldMkLst>
          <pc:docMk/>
          <pc:sldMk cId="2121352611" sldId="613"/>
        </pc:sldMkLst>
        <pc:spChg chg="mod">
          <ac:chgData name="Shiranthadka, Sandeep" userId="b38c9c88-b393-4f4a-ae3a-ccc197ca62d4" providerId="ADAL" clId="{65A7476E-9CB7-4DE6-8532-35248336A509}" dt="2023-07-22T07:16:32.702" v="1149" actId="20577"/>
          <ac:spMkLst>
            <pc:docMk/>
            <pc:sldMk cId="2121352611" sldId="613"/>
            <ac:spMk id="2" creationId="{00000000-0000-0000-0000-000000000000}"/>
          </ac:spMkLst>
        </pc:spChg>
        <pc:spChg chg="add mod">
          <ac:chgData name="Shiranthadka, Sandeep" userId="b38c9c88-b393-4f4a-ae3a-ccc197ca62d4" providerId="ADAL" clId="{65A7476E-9CB7-4DE6-8532-35248336A509}" dt="2023-07-22T12:19:44.803" v="2143" actId="164"/>
          <ac:spMkLst>
            <pc:docMk/>
            <pc:sldMk cId="2121352611" sldId="613"/>
            <ac:spMk id="3" creationId="{59F2BEF7-94B3-6CEE-E4BB-46D21541B992}"/>
          </ac:spMkLst>
        </pc:spChg>
        <pc:spChg chg="add mod">
          <ac:chgData name="Shiranthadka, Sandeep" userId="b38c9c88-b393-4f4a-ae3a-ccc197ca62d4" providerId="ADAL" clId="{65A7476E-9CB7-4DE6-8532-35248336A509}" dt="2023-07-22T12:19:44.803" v="2143" actId="164"/>
          <ac:spMkLst>
            <pc:docMk/>
            <pc:sldMk cId="2121352611" sldId="613"/>
            <ac:spMk id="4" creationId="{20A3DC29-0874-EF84-C0EE-99FF9E8A0587}"/>
          </ac:spMkLst>
        </pc:spChg>
        <pc:spChg chg="add del mod">
          <ac:chgData name="Shiranthadka, Sandeep" userId="b38c9c88-b393-4f4a-ae3a-ccc197ca62d4" providerId="ADAL" clId="{65A7476E-9CB7-4DE6-8532-35248336A509}" dt="2023-07-22T05:11:10.991" v="900" actId="478"/>
          <ac:spMkLst>
            <pc:docMk/>
            <pc:sldMk cId="2121352611" sldId="613"/>
            <ac:spMk id="12" creationId="{275DE92D-8CCC-596A-99E2-9A6233928CA0}"/>
          </ac:spMkLst>
        </pc:spChg>
        <pc:spChg chg="del mod">
          <ac:chgData name="Shiranthadka, Sandeep" userId="b38c9c88-b393-4f4a-ae3a-ccc197ca62d4" providerId="ADAL" clId="{65A7476E-9CB7-4DE6-8532-35248336A509}" dt="2023-07-22T05:11:07.121" v="899" actId="478"/>
          <ac:spMkLst>
            <pc:docMk/>
            <pc:sldMk cId="2121352611" sldId="613"/>
            <ac:spMk id="27" creationId="{986B9152-61D1-8639-0FCF-25CFA4A4734B}"/>
          </ac:spMkLst>
        </pc:spChg>
        <pc:grpChg chg="add mod">
          <ac:chgData name="Shiranthadka, Sandeep" userId="b38c9c88-b393-4f4a-ae3a-ccc197ca62d4" providerId="ADAL" clId="{65A7476E-9CB7-4DE6-8532-35248336A509}" dt="2023-07-22T12:19:44.803" v="2143" actId="164"/>
          <ac:grpSpMkLst>
            <pc:docMk/>
            <pc:sldMk cId="2121352611" sldId="613"/>
            <ac:grpSpMk id="11" creationId="{A4BF6A60-D68E-5A34-2804-6B40442C463D}"/>
          </ac:grpSpMkLst>
        </pc:grpChg>
        <pc:picChg chg="del">
          <ac:chgData name="Shiranthadka, Sandeep" userId="b38c9c88-b393-4f4a-ae3a-ccc197ca62d4" providerId="ADAL" clId="{65A7476E-9CB7-4DE6-8532-35248336A509}" dt="2023-07-22T05:04:45.533" v="857" actId="478"/>
          <ac:picMkLst>
            <pc:docMk/>
            <pc:sldMk cId="2121352611" sldId="613"/>
            <ac:picMk id="4" creationId="{9B2CECD2-C03F-83E9-BAF9-922AFE534F83}"/>
          </ac:picMkLst>
        </pc:picChg>
        <pc:picChg chg="mod">
          <ac:chgData name="Shiranthadka, Sandeep" userId="b38c9c88-b393-4f4a-ae3a-ccc197ca62d4" providerId="ADAL" clId="{65A7476E-9CB7-4DE6-8532-35248336A509}" dt="2023-07-22T12:19:44.803" v="2143" actId="164"/>
          <ac:picMkLst>
            <pc:docMk/>
            <pc:sldMk cId="2121352611" sldId="613"/>
            <ac:picMk id="5" creationId="{84D94821-922C-A2D7-F1BC-184CC0522581}"/>
          </ac:picMkLst>
        </pc:picChg>
        <pc:picChg chg="add del">
          <ac:chgData name="Shiranthadka, Sandeep" userId="b38c9c88-b393-4f4a-ae3a-ccc197ca62d4" providerId="ADAL" clId="{65A7476E-9CB7-4DE6-8532-35248336A509}" dt="2023-07-22T05:04:08.545" v="850" actId="478"/>
          <ac:picMkLst>
            <pc:docMk/>
            <pc:sldMk cId="2121352611" sldId="613"/>
            <ac:picMk id="5" creationId="{FE8847E6-6ECD-F1DC-5F43-FF501A5F8521}"/>
          </ac:picMkLst>
        </pc:picChg>
        <pc:picChg chg="add mod">
          <ac:chgData name="Shiranthadka, Sandeep" userId="b38c9c88-b393-4f4a-ae3a-ccc197ca62d4" providerId="ADAL" clId="{65A7476E-9CB7-4DE6-8532-35248336A509}" dt="2023-07-22T12:21:28.123" v="2162" actId="1076"/>
          <ac:picMkLst>
            <pc:docMk/>
            <pc:sldMk cId="2121352611" sldId="613"/>
            <ac:picMk id="9" creationId="{4F32BC34-CC6C-6A1E-E4CF-B3B779952100}"/>
          </ac:picMkLst>
        </pc:picChg>
        <pc:picChg chg="mod">
          <ac:chgData name="Shiranthadka, Sandeep" userId="b38c9c88-b393-4f4a-ae3a-ccc197ca62d4" providerId="ADAL" clId="{65A7476E-9CB7-4DE6-8532-35248336A509}" dt="2023-07-22T12:19:44.803" v="2143" actId="164"/>
          <ac:picMkLst>
            <pc:docMk/>
            <pc:sldMk cId="2121352611" sldId="613"/>
            <ac:picMk id="10" creationId="{53CBCF8A-8367-D4CD-7C38-2AAC6FAA5A18}"/>
          </ac:picMkLst>
        </pc:picChg>
        <pc:picChg chg="add del mod">
          <ac:chgData name="Shiranthadka, Sandeep" userId="b38c9c88-b393-4f4a-ae3a-ccc197ca62d4" providerId="ADAL" clId="{65A7476E-9CB7-4DE6-8532-35248336A509}" dt="2023-07-22T07:16:00.998" v="1131" actId="478"/>
          <ac:picMkLst>
            <pc:docMk/>
            <pc:sldMk cId="2121352611" sldId="613"/>
            <ac:picMk id="10" creationId="{AEFB9E5A-EAC8-49C1-7938-B6EC65D0E9DD}"/>
          </ac:picMkLst>
        </pc:picChg>
        <pc:picChg chg="add del mod">
          <ac:chgData name="Shiranthadka, Sandeep" userId="b38c9c88-b393-4f4a-ae3a-ccc197ca62d4" providerId="ADAL" clId="{65A7476E-9CB7-4DE6-8532-35248336A509}" dt="2023-07-22T07:15:41.132" v="1125" actId="478"/>
          <ac:picMkLst>
            <pc:docMk/>
            <pc:sldMk cId="2121352611" sldId="613"/>
            <ac:picMk id="13" creationId="{45D45E64-1604-D1C3-B58A-4FAFF426706E}"/>
          </ac:picMkLst>
        </pc:picChg>
        <pc:picChg chg="add del mod">
          <ac:chgData name="Shiranthadka, Sandeep" userId="b38c9c88-b393-4f4a-ae3a-ccc197ca62d4" providerId="ADAL" clId="{65A7476E-9CB7-4DE6-8532-35248336A509}" dt="2023-07-22T07:20:27.330" v="1158" actId="478"/>
          <ac:picMkLst>
            <pc:docMk/>
            <pc:sldMk cId="2121352611" sldId="613"/>
            <ac:picMk id="15" creationId="{A1F9FCEE-A643-C967-5A72-653E00BAF0BA}"/>
          </ac:picMkLst>
        </pc:picChg>
        <pc:picChg chg="add mod">
          <ac:chgData name="Shiranthadka, Sandeep" userId="b38c9c88-b393-4f4a-ae3a-ccc197ca62d4" providerId="ADAL" clId="{65A7476E-9CB7-4DE6-8532-35248336A509}" dt="2023-07-22T12:19:44.803" v="2143" actId="164"/>
          <ac:picMkLst>
            <pc:docMk/>
            <pc:sldMk cId="2121352611" sldId="613"/>
            <ac:picMk id="17" creationId="{E91C24BB-386F-CA1E-6333-476A24609137}"/>
          </ac:picMkLst>
        </pc:picChg>
        <pc:picChg chg="add mod">
          <ac:chgData name="Shiranthadka, Sandeep" userId="b38c9c88-b393-4f4a-ae3a-ccc197ca62d4" providerId="ADAL" clId="{65A7476E-9CB7-4DE6-8532-35248336A509}" dt="2023-07-22T12:19:44.803" v="2143" actId="164"/>
          <ac:picMkLst>
            <pc:docMk/>
            <pc:sldMk cId="2121352611" sldId="613"/>
            <ac:picMk id="19" creationId="{44BEB3CE-D147-4641-260F-DBC342C6BA49}"/>
          </ac:picMkLst>
        </pc:picChg>
      </pc:sldChg>
      <pc:sldChg chg="modSp add mod ord">
        <pc:chgData name="Shiranthadka, Sandeep" userId="b38c9c88-b393-4f4a-ae3a-ccc197ca62d4" providerId="ADAL" clId="{65A7476E-9CB7-4DE6-8532-35248336A509}" dt="2023-07-22T08:50:09.960" v="1329" actId="27636"/>
        <pc:sldMkLst>
          <pc:docMk/>
          <pc:sldMk cId="1660609426" sldId="614"/>
        </pc:sldMkLst>
        <pc:spChg chg="mod">
          <ac:chgData name="Shiranthadka, Sandeep" userId="b38c9c88-b393-4f4a-ae3a-ccc197ca62d4" providerId="ADAL" clId="{65A7476E-9CB7-4DE6-8532-35248336A509}" dt="2023-07-22T05:49:37.088" v="1115" actId="14100"/>
          <ac:spMkLst>
            <pc:docMk/>
            <pc:sldMk cId="1660609426" sldId="614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8:50:09.960" v="1329" actId="27636"/>
          <ac:spMkLst>
            <pc:docMk/>
            <pc:sldMk cId="1660609426" sldId="614"/>
            <ac:spMk id="27" creationId="{986B9152-61D1-8639-0FCF-25CFA4A4734B}"/>
          </ac:spMkLst>
        </pc:spChg>
        <pc:cxnChg chg="mod">
          <ac:chgData name="Shiranthadka, Sandeep" userId="b38c9c88-b393-4f4a-ae3a-ccc197ca62d4" providerId="ADAL" clId="{65A7476E-9CB7-4DE6-8532-35248336A509}" dt="2023-07-22T05:49:42.498" v="1120" actId="1036"/>
          <ac:cxnSpMkLst>
            <pc:docMk/>
            <pc:sldMk cId="1660609426" sldId="614"/>
            <ac:cxnSpMk id="6" creationId="{00000000-0000-0000-0000-000000000000}"/>
          </ac:cxnSpMkLst>
        </pc:cxnChg>
      </pc:sldChg>
      <pc:sldChg chg="addSp delSp modSp add mod ord setBg delAnim modAnim">
        <pc:chgData name="Shiranthadka, Sandeep" userId="b38c9c88-b393-4f4a-ae3a-ccc197ca62d4" providerId="ADAL" clId="{65A7476E-9CB7-4DE6-8532-35248336A509}" dt="2023-07-22T12:26:25.406" v="2171" actId="1076"/>
        <pc:sldMkLst>
          <pc:docMk/>
          <pc:sldMk cId="1462587141" sldId="615"/>
        </pc:sldMkLst>
        <pc:spChg chg="mod">
          <ac:chgData name="Shiranthadka, Sandeep" userId="b38c9c88-b393-4f4a-ae3a-ccc197ca62d4" providerId="ADAL" clId="{65A7476E-9CB7-4DE6-8532-35248336A509}" dt="2023-07-22T11:19:37.835" v="1818" actId="5793"/>
          <ac:spMkLst>
            <pc:docMk/>
            <pc:sldMk cId="1462587141" sldId="615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7:22:04.374" v="1175"/>
          <ac:spMkLst>
            <pc:docMk/>
            <pc:sldMk cId="1462587141" sldId="615"/>
            <ac:spMk id="7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07:22:04.374" v="1175"/>
          <ac:spMkLst>
            <pc:docMk/>
            <pc:sldMk cId="1462587141" sldId="615"/>
            <ac:spMk id="8" creationId="{00000000-0000-0000-0000-000000000000}"/>
          </ac:spMkLst>
        </pc:spChg>
        <pc:spChg chg="add mod">
          <ac:chgData name="Shiranthadka, Sandeep" userId="b38c9c88-b393-4f4a-ae3a-ccc197ca62d4" providerId="ADAL" clId="{65A7476E-9CB7-4DE6-8532-35248336A509}" dt="2023-07-22T10:26:01.375" v="1667" actId="1038"/>
          <ac:spMkLst>
            <pc:docMk/>
            <pc:sldMk cId="1462587141" sldId="615"/>
            <ac:spMk id="14" creationId="{CBE5C7A7-184E-5B4C-D279-B7BD93007830}"/>
          </ac:spMkLst>
        </pc:spChg>
        <pc:spChg chg="add mod">
          <ac:chgData name="Shiranthadka, Sandeep" userId="b38c9c88-b393-4f4a-ae3a-ccc197ca62d4" providerId="ADAL" clId="{65A7476E-9CB7-4DE6-8532-35248336A509}" dt="2023-07-22T07:23:57.266" v="1204" actId="1076"/>
          <ac:spMkLst>
            <pc:docMk/>
            <pc:sldMk cId="1462587141" sldId="615"/>
            <ac:spMk id="15" creationId="{2E99C312-CFBD-2E76-079F-0C22440BCAA3}"/>
          </ac:spMkLst>
        </pc:spChg>
        <pc:picChg chg="mod">
          <ac:chgData name="Shiranthadka, Sandeep" userId="b38c9c88-b393-4f4a-ae3a-ccc197ca62d4" providerId="ADAL" clId="{65A7476E-9CB7-4DE6-8532-35248336A509}" dt="2023-07-22T10:26:01.375" v="1667" actId="1038"/>
          <ac:picMkLst>
            <pc:docMk/>
            <pc:sldMk cId="1462587141" sldId="615"/>
            <ac:picMk id="3" creationId="{142FDD10-8F78-98E3-B607-9EF8AE5176B7}"/>
          </ac:picMkLst>
        </pc:picChg>
        <pc:picChg chg="add mod">
          <ac:chgData name="Shiranthadka, Sandeep" userId="b38c9c88-b393-4f4a-ae3a-ccc197ca62d4" providerId="ADAL" clId="{65A7476E-9CB7-4DE6-8532-35248336A509}" dt="2023-07-22T07:23:23.308" v="1198" actId="14100"/>
          <ac:picMkLst>
            <pc:docMk/>
            <pc:sldMk cId="1462587141" sldId="615"/>
            <ac:picMk id="4" creationId="{4287E28B-D9DB-3402-05E9-7F81D6B7BAF3}"/>
          </ac:picMkLst>
        </pc:picChg>
        <pc:picChg chg="add mod">
          <ac:chgData name="Shiranthadka, Sandeep" userId="b38c9c88-b393-4f4a-ae3a-ccc197ca62d4" providerId="ADAL" clId="{65A7476E-9CB7-4DE6-8532-35248336A509}" dt="2023-07-22T11:15:54.423" v="1775" actId="14100"/>
          <ac:picMkLst>
            <pc:docMk/>
            <pc:sldMk cId="1462587141" sldId="615"/>
            <ac:picMk id="5" creationId="{4354EDCC-375F-7652-B855-4498EE48527C}"/>
          </ac:picMkLst>
        </pc:picChg>
        <pc:picChg chg="add mod">
          <ac:chgData name="Shiranthadka, Sandeep" userId="b38c9c88-b393-4f4a-ae3a-ccc197ca62d4" providerId="ADAL" clId="{65A7476E-9CB7-4DE6-8532-35248336A509}" dt="2023-07-22T07:23:33.200" v="1199" actId="1076"/>
          <ac:picMkLst>
            <pc:docMk/>
            <pc:sldMk cId="1462587141" sldId="615"/>
            <ac:picMk id="9" creationId="{9E1EE665-BC76-AB4A-5B68-396059F22CC7}"/>
          </ac:picMkLst>
        </pc:picChg>
        <pc:picChg chg="add del mod">
          <ac:chgData name="Shiranthadka, Sandeep" userId="b38c9c88-b393-4f4a-ae3a-ccc197ca62d4" providerId="ADAL" clId="{65A7476E-9CB7-4DE6-8532-35248336A509}" dt="2023-07-22T12:26:19.225" v="2168" actId="478"/>
          <ac:picMkLst>
            <pc:docMk/>
            <pc:sldMk cId="1462587141" sldId="615"/>
            <ac:picMk id="9" creationId="{BEC5A13D-AE9E-2818-BE9A-D94021E366BC}"/>
          </ac:picMkLst>
        </pc:picChg>
        <pc:picChg chg="del mod">
          <ac:chgData name="Shiranthadka, Sandeep" userId="b38c9c88-b393-4f4a-ae3a-ccc197ca62d4" providerId="ADAL" clId="{65A7476E-9CB7-4DE6-8532-35248336A509}" dt="2023-07-22T11:15:36.267" v="1770" actId="478"/>
          <ac:picMkLst>
            <pc:docMk/>
            <pc:sldMk cId="1462587141" sldId="615"/>
            <ac:picMk id="10" creationId="{6D1C6CE3-4BA2-24FF-BCE0-829D6D2AF96C}"/>
          </ac:picMkLst>
        </pc:picChg>
        <pc:picChg chg="del">
          <ac:chgData name="Shiranthadka, Sandeep" userId="b38c9c88-b393-4f4a-ae3a-ccc197ca62d4" providerId="ADAL" clId="{65A7476E-9CB7-4DE6-8532-35248336A509}" dt="2023-07-22T05:12:22.457" v="946" actId="478"/>
          <ac:picMkLst>
            <pc:docMk/>
            <pc:sldMk cId="1462587141" sldId="615"/>
            <ac:picMk id="10" creationId="{AEFB9E5A-EAC8-49C1-7938-B6EC65D0E9DD}"/>
          </ac:picMkLst>
        </pc:picChg>
        <pc:picChg chg="mod">
          <ac:chgData name="Shiranthadka, Sandeep" userId="b38c9c88-b393-4f4a-ae3a-ccc197ca62d4" providerId="ADAL" clId="{65A7476E-9CB7-4DE6-8532-35248336A509}" dt="2023-07-22T10:23:49.022" v="1628" actId="1037"/>
          <ac:picMkLst>
            <pc:docMk/>
            <pc:sldMk cId="1462587141" sldId="615"/>
            <ac:picMk id="11" creationId="{EDF78A5B-FC9B-5794-04EF-52F299D250A5}"/>
          </ac:picMkLst>
        </pc:picChg>
        <pc:picChg chg="add mod">
          <ac:chgData name="Shiranthadka, Sandeep" userId="b38c9c88-b393-4f4a-ae3a-ccc197ca62d4" providerId="ADAL" clId="{65A7476E-9CB7-4DE6-8532-35248336A509}" dt="2023-07-22T12:26:25.406" v="2171" actId="1076"/>
          <ac:picMkLst>
            <pc:docMk/>
            <pc:sldMk cId="1462587141" sldId="615"/>
            <ac:picMk id="12" creationId="{3FE2EF02-013C-E869-125B-F4EA2B8E6E64}"/>
          </ac:picMkLst>
        </pc:picChg>
        <pc:picChg chg="add mod">
          <ac:chgData name="Shiranthadka, Sandeep" userId="b38c9c88-b393-4f4a-ae3a-ccc197ca62d4" providerId="ADAL" clId="{65A7476E-9CB7-4DE6-8532-35248336A509}" dt="2023-07-22T07:22:58.199" v="1192" actId="1076"/>
          <ac:picMkLst>
            <pc:docMk/>
            <pc:sldMk cId="1462587141" sldId="615"/>
            <ac:picMk id="12" creationId="{EB60ABD3-AAFC-B801-B488-B59DFA7C5A9D}"/>
          </ac:picMkLst>
        </pc:picChg>
        <pc:picChg chg="del">
          <ac:chgData name="Shiranthadka, Sandeep" userId="b38c9c88-b393-4f4a-ae3a-ccc197ca62d4" providerId="ADAL" clId="{65A7476E-9CB7-4DE6-8532-35248336A509}" dt="2023-07-22T05:12:23.304" v="947" actId="478"/>
          <ac:picMkLst>
            <pc:docMk/>
            <pc:sldMk cId="1462587141" sldId="615"/>
            <ac:picMk id="13" creationId="{45D45E64-1604-D1C3-B58A-4FAFF426706E}"/>
          </ac:picMkLst>
        </pc:picChg>
      </pc:sldChg>
      <pc:sldChg chg="addSp delSp modSp add mod">
        <pc:chgData name="Shiranthadka, Sandeep" userId="b38c9c88-b393-4f4a-ae3a-ccc197ca62d4" providerId="ADAL" clId="{65A7476E-9CB7-4DE6-8532-35248336A509}" dt="2023-07-22T11:16:42.008" v="1784" actId="1076"/>
        <pc:sldMkLst>
          <pc:docMk/>
          <pc:sldMk cId="1193101075" sldId="616"/>
        </pc:sldMkLst>
        <pc:spChg chg="mod">
          <ac:chgData name="Shiranthadka, Sandeep" userId="b38c9c88-b393-4f4a-ae3a-ccc197ca62d4" providerId="ADAL" clId="{65A7476E-9CB7-4DE6-8532-35248336A509}" dt="2023-07-22T07:24:24.511" v="1221" actId="20577"/>
          <ac:spMkLst>
            <pc:docMk/>
            <pc:sldMk cId="1193101075" sldId="616"/>
            <ac:spMk id="2" creationId="{00000000-0000-0000-0000-000000000000}"/>
          </ac:spMkLst>
        </pc:spChg>
        <pc:picChg chg="add del mod">
          <ac:chgData name="Shiranthadka, Sandeep" userId="b38c9c88-b393-4f4a-ae3a-ccc197ca62d4" providerId="ADAL" clId="{65A7476E-9CB7-4DE6-8532-35248336A509}" dt="2023-07-22T11:16:28.069" v="1781" actId="478"/>
          <ac:picMkLst>
            <pc:docMk/>
            <pc:sldMk cId="1193101075" sldId="616"/>
            <ac:picMk id="4" creationId="{F7A83E81-FC94-22CA-8BC7-DE1C02E45ACA}"/>
          </ac:picMkLst>
        </pc:picChg>
        <pc:picChg chg="add mod">
          <ac:chgData name="Shiranthadka, Sandeep" userId="b38c9c88-b393-4f4a-ae3a-ccc197ca62d4" providerId="ADAL" clId="{65A7476E-9CB7-4DE6-8532-35248336A509}" dt="2023-07-22T11:16:42.008" v="1784" actId="1076"/>
          <ac:picMkLst>
            <pc:docMk/>
            <pc:sldMk cId="1193101075" sldId="616"/>
            <ac:picMk id="5" creationId="{F359367A-0B61-2518-B119-3AB4CD5D45F8}"/>
          </ac:picMkLst>
        </pc:picChg>
      </pc:sldChg>
      <pc:sldChg chg="addSp modSp add mod ord">
        <pc:chgData name="Shiranthadka, Sandeep" userId="b38c9c88-b393-4f4a-ae3a-ccc197ca62d4" providerId="ADAL" clId="{65A7476E-9CB7-4DE6-8532-35248336A509}" dt="2023-07-22T10:30:55.148" v="1738" actId="14100"/>
        <pc:sldMkLst>
          <pc:docMk/>
          <pc:sldMk cId="714095632" sldId="617"/>
        </pc:sldMkLst>
        <pc:spChg chg="mod">
          <ac:chgData name="Shiranthadka, Sandeep" userId="b38c9c88-b393-4f4a-ae3a-ccc197ca62d4" providerId="ADAL" clId="{65A7476E-9CB7-4DE6-8532-35248336A509}" dt="2023-07-22T05:12:55.099" v="975" actId="20577"/>
          <ac:spMkLst>
            <pc:docMk/>
            <pc:sldMk cId="714095632" sldId="617"/>
            <ac:spMk id="2" creationId="{00000000-0000-0000-0000-000000000000}"/>
          </ac:spMkLst>
        </pc:spChg>
        <pc:picChg chg="mod">
          <ac:chgData name="Shiranthadka, Sandeep" userId="b38c9c88-b393-4f4a-ae3a-ccc197ca62d4" providerId="ADAL" clId="{65A7476E-9CB7-4DE6-8532-35248336A509}" dt="2023-07-22T10:30:55.148" v="1738" actId="14100"/>
          <ac:picMkLst>
            <pc:docMk/>
            <pc:sldMk cId="714095632" sldId="617"/>
            <ac:picMk id="3" creationId="{A666E024-00DB-0B14-5C63-CBA268ABCFF2}"/>
          </ac:picMkLst>
        </pc:picChg>
        <pc:picChg chg="add mod">
          <ac:chgData name="Shiranthadka, Sandeep" userId="b38c9c88-b393-4f4a-ae3a-ccc197ca62d4" providerId="ADAL" clId="{65A7476E-9CB7-4DE6-8532-35248336A509}" dt="2023-07-22T09:08:01.220" v="1443" actId="1076"/>
          <ac:picMkLst>
            <pc:docMk/>
            <pc:sldMk cId="714095632" sldId="617"/>
            <ac:picMk id="4" creationId="{6F31E65E-D6B4-E477-9609-E4AC8DA2B15F}"/>
          </ac:picMkLst>
        </pc:picChg>
      </pc:sldChg>
      <pc:sldChg chg="addSp delSp modSp mod modAnim">
        <pc:chgData name="Shiranthadka, Sandeep" userId="b38c9c88-b393-4f4a-ae3a-ccc197ca62d4" providerId="ADAL" clId="{65A7476E-9CB7-4DE6-8532-35248336A509}" dt="2023-07-22T12:21:21.386" v="2161" actId="14100"/>
        <pc:sldMkLst>
          <pc:docMk/>
          <pc:sldMk cId="2697967239" sldId="618"/>
        </pc:sldMkLst>
        <pc:spChg chg="mod">
          <ac:chgData name="Shiranthadka, Sandeep" userId="b38c9c88-b393-4f4a-ae3a-ccc197ca62d4" providerId="ADAL" clId="{65A7476E-9CB7-4DE6-8532-35248336A509}" dt="2023-07-22T12:21:18.938" v="2160" actId="14100"/>
          <ac:spMkLst>
            <pc:docMk/>
            <pc:sldMk cId="2697967239" sldId="618"/>
            <ac:spMk id="11" creationId="{069338F6-87F8-E5BF-8947-F537CC6D724A}"/>
          </ac:spMkLst>
        </pc:spChg>
        <pc:graphicFrameChg chg="mod">
          <ac:chgData name="Shiranthadka, Sandeep" userId="b38c9c88-b393-4f4a-ae3a-ccc197ca62d4" providerId="ADAL" clId="{65A7476E-9CB7-4DE6-8532-35248336A509}" dt="2023-07-22T07:38:43.596" v="1249"/>
          <ac:graphicFrameMkLst>
            <pc:docMk/>
            <pc:sldMk cId="2697967239" sldId="618"/>
            <ac:graphicFrameMk id="17" creationId="{77773D24-812B-88E3-AD8A-D02C99ECED8D}"/>
          </ac:graphicFrameMkLst>
        </pc:graphicFrameChg>
        <pc:picChg chg="add del mod ord">
          <ac:chgData name="Shiranthadka, Sandeep" userId="b38c9c88-b393-4f4a-ae3a-ccc197ca62d4" providerId="ADAL" clId="{65A7476E-9CB7-4DE6-8532-35248336A509}" dt="2023-07-22T09:33:32.902" v="1525" actId="478"/>
          <ac:picMkLst>
            <pc:docMk/>
            <pc:sldMk cId="2697967239" sldId="618"/>
            <ac:picMk id="2" creationId="{B6D43B37-A7F8-2932-87FF-F8C5E144295A}"/>
          </ac:picMkLst>
        </pc:picChg>
        <pc:picChg chg="add mod">
          <ac:chgData name="Shiranthadka, Sandeep" userId="b38c9c88-b393-4f4a-ae3a-ccc197ca62d4" providerId="ADAL" clId="{65A7476E-9CB7-4DE6-8532-35248336A509}" dt="2023-07-22T12:20:28.531" v="2151" actId="1076"/>
          <ac:picMkLst>
            <pc:docMk/>
            <pc:sldMk cId="2697967239" sldId="618"/>
            <ac:picMk id="2" creationId="{D1F155E3-F9CE-D37C-A2DB-FE5257A49EA0}"/>
          </ac:picMkLst>
        </pc:picChg>
        <pc:picChg chg="add mod">
          <ac:chgData name="Shiranthadka, Sandeep" userId="b38c9c88-b393-4f4a-ae3a-ccc197ca62d4" providerId="ADAL" clId="{65A7476E-9CB7-4DE6-8532-35248336A509}" dt="2023-07-22T07:43:13.926" v="1269" actId="14100"/>
          <ac:picMkLst>
            <pc:docMk/>
            <pc:sldMk cId="2697967239" sldId="618"/>
            <ac:picMk id="3" creationId="{CA3B2ECB-9329-E7B8-A8A9-98DD29F9B3E7}"/>
          </ac:picMkLst>
        </pc:picChg>
        <pc:picChg chg="add mod">
          <ac:chgData name="Shiranthadka, Sandeep" userId="b38c9c88-b393-4f4a-ae3a-ccc197ca62d4" providerId="ADAL" clId="{65A7476E-9CB7-4DE6-8532-35248336A509}" dt="2023-07-22T07:38:38.665" v="1248" actId="14100"/>
          <ac:picMkLst>
            <pc:docMk/>
            <pc:sldMk cId="2697967239" sldId="618"/>
            <ac:picMk id="5" creationId="{0B4F7C64-4836-C411-E94D-6F5FFEB2C78A}"/>
          </ac:picMkLst>
        </pc:picChg>
        <pc:picChg chg="add mod">
          <ac:chgData name="Shiranthadka, Sandeep" userId="b38c9c88-b393-4f4a-ae3a-ccc197ca62d4" providerId="ADAL" clId="{65A7476E-9CB7-4DE6-8532-35248336A509}" dt="2023-07-22T07:43:18.865" v="1270" actId="14100"/>
          <ac:picMkLst>
            <pc:docMk/>
            <pc:sldMk cId="2697967239" sldId="618"/>
            <ac:picMk id="7" creationId="{1D335575-E634-3D2E-D2F6-75C7890BFDC1}"/>
          </ac:picMkLst>
        </pc:picChg>
        <pc:picChg chg="mod">
          <ac:chgData name="Shiranthadka, Sandeep" userId="b38c9c88-b393-4f4a-ae3a-ccc197ca62d4" providerId="ADAL" clId="{65A7476E-9CB7-4DE6-8532-35248336A509}" dt="2023-07-22T12:21:21.386" v="2161" actId="14100"/>
          <ac:picMkLst>
            <pc:docMk/>
            <pc:sldMk cId="2697967239" sldId="618"/>
            <ac:picMk id="19" creationId="{9DA13032-76EC-5884-B709-8B2F930BB67E}"/>
          </ac:picMkLst>
        </pc:picChg>
        <pc:cxnChg chg="add mod">
          <ac:chgData name="Shiranthadka, Sandeep" userId="b38c9c88-b393-4f4a-ae3a-ccc197ca62d4" providerId="ADAL" clId="{65A7476E-9CB7-4DE6-8532-35248336A509}" dt="2023-07-22T12:20:57.555" v="2156" actId="1076"/>
          <ac:cxnSpMkLst>
            <pc:docMk/>
            <pc:sldMk cId="2697967239" sldId="618"/>
            <ac:cxnSpMk id="4" creationId="{886BC84B-D408-66D4-7007-5228CCF01B82}"/>
          </ac:cxnSpMkLst>
        </pc:cxnChg>
      </pc:sldChg>
      <pc:sldChg chg="addSp delSp modSp mod modAnim">
        <pc:chgData name="Shiranthadka, Sandeep" userId="b38c9c88-b393-4f4a-ae3a-ccc197ca62d4" providerId="ADAL" clId="{65A7476E-9CB7-4DE6-8532-35248336A509}" dt="2023-07-22T12:20:22.675" v="2150" actId="1076"/>
        <pc:sldMkLst>
          <pc:docMk/>
          <pc:sldMk cId="1439088924" sldId="619"/>
        </pc:sldMkLst>
        <pc:spChg chg="mod">
          <ac:chgData name="Shiranthadka, Sandeep" userId="b38c9c88-b393-4f4a-ae3a-ccc197ca62d4" providerId="ADAL" clId="{65A7476E-9CB7-4DE6-8532-35248336A509}" dt="2023-07-22T09:34:02.127" v="1530" actId="113"/>
          <ac:spMkLst>
            <pc:docMk/>
            <pc:sldMk cId="1439088924" sldId="619"/>
            <ac:spMk id="8" creationId="{E2B7B853-2349-9FBF-C679-69BE3B14855C}"/>
          </ac:spMkLst>
        </pc:spChg>
        <pc:spChg chg="mod">
          <ac:chgData name="Shiranthadka, Sandeep" userId="b38c9c88-b393-4f4a-ae3a-ccc197ca62d4" providerId="ADAL" clId="{65A7476E-9CB7-4DE6-8532-35248336A509}" dt="2023-07-22T09:34:48.088" v="1535" actId="12"/>
          <ac:spMkLst>
            <pc:docMk/>
            <pc:sldMk cId="1439088924" sldId="619"/>
            <ac:spMk id="13" creationId="{F4B17F2B-DCA6-CF20-8A4C-55095BF7DE47}"/>
          </ac:spMkLst>
        </pc:spChg>
        <pc:graphicFrameChg chg="mod modGraphic">
          <ac:chgData name="Shiranthadka, Sandeep" userId="b38c9c88-b393-4f4a-ae3a-ccc197ca62d4" providerId="ADAL" clId="{65A7476E-9CB7-4DE6-8532-35248336A509}" dt="2023-07-22T09:02:05.677" v="1420" actId="478"/>
          <ac:graphicFrameMkLst>
            <pc:docMk/>
            <pc:sldMk cId="1439088924" sldId="619"/>
            <ac:graphicFrameMk id="11" creationId="{86BF9165-D7C4-DF8E-DE5E-AD57E601783A}"/>
          </ac:graphicFrameMkLst>
        </pc:graphicFrameChg>
        <pc:picChg chg="add mod">
          <ac:chgData name="Shiranthadka, Sandeep" userId="b38c9c88-b393-4f4a-ae3a-ccc197ca62d4" providerId="ADAL" clId="{65A7476E-9CB7-4DE6-8532-35248336A509}" dt="2023-07-22T12:20:22.675" v="2150" actId="1076"/>
          <ac:picMkLst>
            <pc:docMk/>
            <pc:sldMk cId="1439088924" sldId="619"/>
            <ac:picMk id="2" creationId="{0FDB643E-0B50-7C0B-88D8-CBC63CED5798}"/>
          </ac:picMkLst>
        </pc:picChg>
        <pc:picChg chg="add del mod">
          <ac:chgData name="Shiranthadka, Sandeep" userId="b38c9c88-b393-4f4a-ae3a-ccc197ca62d4" providerId="ADAL" clId="{65A7476E-9CB7-4DE6-8532-35248336A509}" dt="2023-07-22T09:02:27.520" v="1426" actId="21"/>
          <ac:picMkLst>
            <pc:docMk/>
            <pc:sldMk cId="1439088924" sldId="619"/>
            <ac:picMk id="3" creationId="{DCC436C8-E8BD-9FCE-CFA5-5C439B0E427F}"/>
          </ac:picMkLst>
        </pc:picChg>
        <pc:picChg chg="add mod">
          <ac:chgData name="Shiranthadka, Sandeep" userId="b38c9c88-b393-4f4a-ae3a-ccc197ca62d4" providerId="ADAL" clId="{65A7476E-9CB7-4DE6-8532-35248336A509}" dt="2023-07-22T09:03:23.050" v="1437" actId="1076"/>
          <ac:picMkLst>
            <pc:docMk/>
            <pc:sldMk cId="1439088924" sldId="619"/>
            <ac:picMk id="4" creationId="{10BECCB2-5363-1559-973A-50478BAB441F}"/>
          </ac:picMkLst>
        </pc:picChg>
        <pc:picChg chg="add del mod">
          <ac:chgData name="Shiranthadka, Sandeep" userId="b38c9c88-b393-4f4a-ae3a-ccc197ca62d4" providerId="ADAL" clId="{65A7476E-9CB7-4DE6-8532-35248336A509}" dt="2023-07-22T09:03:03.531" v="1432" actId="478"/>
          <ac:picMkLst>
            <pc:docMk/>
            <pc:sldMk cId="1439088924" sldId="619"/>
            <ac:picMk id="12" creationId="{6EB5EE75-5A4D-61DD-8B2B-2BBAF5BA1965}"/>
          </ac:picMkLst>
        </pc:picChg>
        <pc:cxnChg chg="add mod">
          <ac:chgData name="Shiranthadka, Sandeep" userId="b38c9c88-b393-4f4a-ae3a-ccc197ca62d4" providerId="ADAL" clId="{65A7476E-9CB7-4DE6-8532-35248336A509}" dt="2023-07-22T09:18:28.001" v="1516" actId="1076"/>
          <ac:cxnSpMkLst>
            <pc:docMk/>
            <pc:sldMk cId="1439088924" sldId="619"/>
            <ac:cxnSpMk id="15" creationId="{C396C427-072F-6AFA-2E80-293C8DF26FAD}"/>
          </ac:cxnSpMkLst>
        </pc:cxnChg>
      </pc:sldChg>
      <pc:sldChg chg="addSp delSp modSp new del mod modTransition modClrScheme chgLayout">
        <pc:chgData name="Shiranthadka, Sandeep" userId="b38c9c88-b393-4f4a-ae3a-ccc197ca62d4" providerId="ADAL" clId="{65A7476E-9CB7-4DE6-8532-35248336A509}" dt="2023-07-22T09:11:07.504" v="1478" actId="47"/>
        <pc:sldMkLst>
          <pc:docMk/>
          <pc:sldMk cId="1974819176" sldId="621"/>
        </pc:sldMkLst>
        <pc:spChg chg="del">
          <ac:chgData name="Shiranthadka, Sandeep" userId="b38c9c88-b393-4f4a-ae3a-ccc197ca62d4" providerId="ADAL" clId="{65A7476E-9CB7-4DE6-8532-35248336A509}" dt="2023-07-22T07:52:48.006" v="1279" actId="478"/>
          <ac:spMkLst>
            <pc:docMk/>
            <pc:sldMk cId="1974819176" sldId="621"/>
            <ac:spMk id="2" creationId="{5D5EEE66-5E64-462D-66BD-EE2AA2DD0198}"/>
          </ac:spMkLst>
        </pc:spChg>
        <pc:spChg chg="del">
          <ac:chgData name="Shiranthadka, Sandeep" userId="b38c9c88-b393-4f4a-ae3a-ccc197ca62d4" providerId="ADAL" clId="{65A7476E-9CB7-4DE6-8532-35248336A509}" dt="2023-07-22T07:52:40.038" v="1275" actId="478"/>
          <ac:spMkLst>
            <pc:docMk/>
            <pc:sldMk cId="1974819176" sldId="621"/>
            <ac:spMk id="3" creationId="{F5BA2D47-039B-F481-06F1-0B9ACC3E4266}"/>
          </ac:spMkLst>
        </pc:spChg>
        <pc:spChg chg="del">
          <ac:chgData name="Shiranthadka, Sandeep" userId="b38c9c88-b393-4f4a-ae3a-ccc197ca62d4" providerId="ADAL" clId="{65A7476E-9CB7-4DE6-8532-35248336A509}" dt="2023-07-22T07:52:51.661" v="1281" actId="478"/>
          <ac:spMkLst>
            <pc:docMk/>
            <pc:sldMk cId="1974819176" sldId="621"/>
            <ac:spMk id="4" creationId="{08807BDA-F178-621A-BB1E-E5E32BD30CCA}"/>
          </ac:spMkLst>
        </pc:spChg>
        <pc:spChg chg="del">
          <ac:chgData name="Shiranthadka, Sandeep" userId="b38c9c88-b393-4f4a-ae3a-ccc197ca62d4" providerId="ADAL" clId="{65A7476E-9CB7-4DE6-8532-35248336A509}" dt="2023-07-22T07:52:53.064" v="1282" actId="478"/>
          <ac:spMkLst>
            <pc:docMk/>
            <pc:sldMk cId="1974819176" sldId="621"/>
            <ac:spMk id="5" creationId="{1B8B1655-BF6F-304F-0827-7421DC00574A}"/>
          </ac:spMkLst>
        </pc:spChg>
        <pc:spChg chg="del">
          <ac:chgData name="Shiranthadka, Sandeep" userId="b38c9c88-b393-4f4a-ae3a-ccc197ca62d4" providerId="ADAL" clId="{65A7476E-9CB7-4DE6-8532-35248336A509}" dt="2023-07-22T07:52:41.567" v="1276" actId="478"/>
          <ac:spMkLst>
            <pc:docMk/>
            <pc:sldMk cId="1974819176" sldId="621"/>
            <ac:spMk id="6" creationId="{3C3CB879-53F2-242F-0536-14AC499018A4}"/>
          </ac:spMkLst>
        </pc:spChg>
        <pc:spChg chg="del">
          <ac:chgData name="Shiranthadka, Sandeep" userId="b38c9c88-b393-4f4a-ae3a-ccc197ca62d4" providerId="ADAL" clId="{65A7476E-9CB7-4DE6-8532-35248336A509}" dt="2023-07-22T07:52:45.767" v="1278" actId="478"/>
          <ac:spMkLst>
            <pc:docMk/>
            <pc:sldMk cId="1974819176" sldId="621"/>
            <ac:spMk id="7" creationId="{4BD62947-E0AB-2879-E3B2-C1C35CA99211}"/>
          </ac:spMkLst>
        </pc:spChg>
        <pc:spChg chg="del">
          <ac:chgData name="Shiranthadka, Sandeep" userId="b38c9c88-b393-4f4a-ae3a-ccc197ca62d4" providerId="ADAL" clId="{65A7476E-9CB7-4DE6-8532-35248336A509}" dt="2023-07-22T07:52:43.558" v="1277" actId="478"/>
          <ac:spMkLst>
            <pc:docMk/>
            <pc:sldMk cId="1974819176" sldId="621"/>
            <ac:spMk id="8" creationId="{B9EDD114-1E37-0A62-F4AC-5A6110E12E5D}"/>
          </ac:spMkLst>
        </pc:spChg>
        <pc:spChg chg="mod ord">
          <ac:chgData name="Shiranthadka, Sandeep" userId="b38c9c88-b393-4f4a-ae3a-ccc197ca62d4" providerId="ADAL" clId="{65A7476E-9CB7-4DE6-8532-35248336A509}" dt="2023-07-22T07:57:46.419" v="1298" actId="26606"/>
          <ac:spMkLst>
            <pc:docMk/>
            <pc:sldMk cId="1974819176" sldId="621"/>
            <ac:spMk id="9" creationId="{068CF1EE-BB6B-B4FF-D17E-5031719C3602}"/>
          </ac:spMkLst>
        </pc:spChg>
        <pc:spChg chg="mod ord">
          <ac:chgData name="Shiranthadka, Sandeep" userId="b38c9c88-b393-4f4a-ae3a-ccc197ca62d4" providerId="ADAL" clId="{65A7476E-9CB7-4DE6-8532-35248336A509}" dt="2023-07-22T07:57:46.419" v="1298" actId="26606"/>
          <ac:spMkLst>
            <pc:docMk/>
            <pc:sldMk cId="1974819176" sldId="621"/>
            <ac:spMk id="10" creationId="{EBA15704-011F-FA01-5164-3770307DF732}"/>
          </ac:spMkLst>
        </pc:spChg>
        <pc:spChg chg="add del mod">
          <ac:chgData name="Shiranthadka, Sandeep" userId="b38c9c88-b393-4f4a-ae3a-ccc197ca62d4" providerId="ADAL" clId="{65A7476E-9CB7-4DE6-8532-35248336A509}" dt="2023-07-22T07:57:38.851" v="1291" actId="26606"/>
          <ac:spMkLst>
            <pc:docMk/>
            <pc:sldMk cId="1974819176" sldId="621"/>
            <ac:spMk id="18" creationId="{8C039375-DFC1-3F6E-B1F5-C40794889A23}"/>
          </ac:spMkLst>
        </pc:spChg>
        <pc:spChg chg="add del mod">
          <ac:chgData name="Shiranthadka, Sandeep" userId="b38c9c88-b393-4f4a-ae3a-ccc197ca62d4" providerId="ADAL" clId="{65A7476E-9CB7-4DE6-8532-35248336A509}" dt="2023-07-22T07:57:38.851" v="1291" actId="26606"/>
          <ac:spMkLst>
            <pc:docMk/>
            <pc:sldMk cId="1974819176" sldId="621"/>
            <ac:spMk id="20" creationId="{73308BBD-B739-1D63-08BC-CE757CCBD10B}"/>
          </ac:spMkLst>
        </pc:spChg>
        <pc:spChg chg="add del mod">
          <ac:chgData name="Shiranthadka, Sandeep" userId="b38c9c88-b393-4f4a-ae3a-ccc197ca62d4" providerId="ADAL" clId="{65A7476E-9CB7-4DE6-8532-35248336A509}" dt="2023-07-22T07:57:38.851" v="1291" actId="26606"/>
          <ac:spMkLst>
            <pc:docMk/>
            <pc:sldMk cId="1974819176" sldId="621"/>
            <ac:spMk id="22" creationId="{F3097BD6-1C6A-046C-69F6-04058402478B}"/>
          </ac:spMkLst>
        </pc:spChg>
        <pc:spChg chg="add del mod">
          <ac:chgData name="Shiranthadka, Sandeep" userId="b38c9c88-b393-4f4a-ae3a-ccc197ca62d4" providerId="ADAL" clId="{65A7476E-9CB7-4DE6-8532-35248336A509}" dt="2023-07-22T07:57:42.644" v="1293" actId="26606"/>
          <ac:spMkLst>
            <pc:docMk/>
            <pc:sldMk cId="1974819176" sldId="621"/>
            <ac:spMk id="24" creationId="{01A38A06-8550-D892-C3DF-76C5213C3DFB}"/>
          </ac:spMkLst>
        </pc:spChg>
        <pc:spChg chg="add del mod">
          <ac:chgData name="Shiranthadka, Sandeep" userId="b38c9c88-b393-4f4a-ae3a-ccc197ca62d4" providerId="ADAL" clId="{65A7476E-9CB7-4DE6-8532-35248336A509}" dt="2023-07-22T07:57:42.644" v="1293" actId="26606"/>
          <ac:spMkLst>
            <pc:docMk/>
            <pc:sldMk cId="1974819176" sldId="621"/>
            <ac:spMk id="25" creationId="{F85C2573-F797-04F2-E073-B3E9C68D4C1F}"/>
          </ac:spMkLst>
        </pc:spChg>
        <pc:spChg chg="add del mod">
          <ac:chgData name="Shiranthadka, Sandeep" userId="b38c9c88-b393-4f4a-ae3a-ccc197ca62d4" providerId="ADAL" clId="{65A7476E-9CB7-4DE6-8532-35248336A509}" dt="2023-07-22T07:57:42.644" v="1293" actId="26606"/>
          <ac:spMkLst>
            <pc:docMk/>
            <pc:sldMk cId="1974819176" sldId="621"/>
            <ac:spMk id="26" creationId="{0B80FA60-618A-9CBB-5467-82E7A44EA092}"/>
          </ac:spMkLst>
        </pc:spChg>
        <pc:spChg chg="add del mod">
          <ac:chgData name="Shiranthadka, Sandeep" userId="b38c9c88-b393-4f4a-ae3a-ccc197ca62d4" providerId="ADAL" clId="{65A7476E-9CB7-4DE6-8532-35248336A509}" dt="2023-07-22T07:57:45.005" v="1295" actId="26606"/>
          <ac:spMkLst>
            <pc:docMk/>
            <pc:sldMk cId="1974819176" sldId="621"/>
            <ac:spMk id="28" creationId="{2AB0F5D8-7A7F-E3CF-7CBF-CDF23624A958}"/>
          </ac:spMkLst>
        </pc:spChg>
        <pc:spChg chg="add del mod">
          <ac:chgData name="Shiranthadka, Sandeep" userId="b38c9c88-b393-4f4a-ae3a-ccc197ca62d4" providerId="ADAL" clId="{65A7476E-9CB7-4DE6-8532-35248336A509}" dt="2023-07-22T07:57:45.005" v="1295" actId="26606"/>
          <ac:spMkLst>
            <pc:docMk/>
            <pc:sldMk cId="1974819176" sldId="621"/>
            <ac:spMk id="29" creationId="{F3AF6AFB-4147-859D-E131-2F7FADCDAD80}"/>
          </ac:spMkLst>
        </pc:spChg>
        <pc:spChg chg="add del mod">
          <ac:chgData name="Shiranthadka, Sandeep" userId="b38c9c88-b393-4f4a-ae3a-ccc197ca62d4" providerId="ADAL" clId="{65A7476E-9CB7-4DE6-8532-35248336A509}" dt="2023-07-22T07:57:46.403" v="1297" actId="26606"/>
          <ac:spMkLst>
            <pc:docMk/>
            <pc:sldMk cId="1974819176" sldId="621"/>
            <ac:spMk id="31" creationId="{01A38A06-8550-D892-C3DF-76C5213C3DFB}"/>
          </ac:spMkLst>
        </pc:spChg>
        <pc:spChg chg="add del mod">
          <ac:chgData name="Shiranthadka, Sandeep" userId="b38c9c88-b393-4f4a-ae3a-ccc197ca62d4" providerId="ADAL" clId="{65A7476E-9CB7-4DE6-8532-35248336A509}" dt="2023-07-22T07:57:46.403" v="1297" actId="26606"/>
          <ac:spMkLst>
            <pc:docMk/>
            <pc:sldMk cId="1974819176" sldId="621"/>
            <ac:spMk id="32" creationId="{F85C2573-F797-04F2-E073-B3E9C68D4C1F}"/>
          </ac:spMkLst>
        </pc:spChg>
        <pc:spChg chg="add del mod">
          <ac:chgData name="Shiranthadka, Sandeep" userId="b38c9c88-b393-4f4a-ae3a-ccc197ca62d4" providerId="ADAL" clId="{65A7476E-9CB7-4DE6-8532-35248336A509}" dt="2023-07-22T07:57:46.403" v="1297" actId="26606"/>
          <ac:spMkLst>
            <pc:docMk/>
            <pc:sldMk cId="1974819176" sldId="621"/>
            <ac:spMk id="33" creationId="{0B80FA60-618A-9CBB-5467-82E7A44EA092}"/>
          </ac:spMkLst>
        </pc:spChg>
        <pc:spChg chg="add del mod">
          <ac:chgData name="Shiranthadka, Sandeep" userId="b38c9c88-b393-4f4a-ae3a-ccc197ca62d4" providerId="ADAL" clId="{65A7476E-9CB7-4DE6-8532-35248336A509}" dt="2023-07-22T07:57:52.730" v="1299" actId="478"/>
          <ac:spMkLst>
            <pc:docMk/>
            <pc:sldMk cId="1974819176" sldId="621"/>
            <ac:spMk id="35" creationId="{6A29CCCC-E9FC-70E0-3A64-DB848BC19227}"/>
          </ac:spMkLst>
        </pc:spChg>
        <pc:graphicFrameChg chg="add del mod">
          <ac:chgData name="Shiranthadka, Sandeep" userId="b38c9c88-b393-4f4a-ae3a-ccc197ca62d4" providerId="ADAL" clId="{65A7476E-9CB7-4DE6-8532-35248336A509}" dt="2023-07-22T07:57:27.646" v="1288" actId="478"/>
          <ac:graphicFrameMkLst>
            <pc:docMk/>
            <pc:sldMk cId="1974819176" sldId="621"/>
            <ac:graphicFrameMk id="11" creationId="{E6AE7FF4-4EF8-E88D-D9BE-1D8FD3DC21C0}"/>
          </ac:graphicFrameMkLst>
        </pc:graphicFrameChg>
        <pc:picChg chg="add del mod ord">
          <ac:chgData name="Shiranthadka, Sandeep" userId="b38c9c88-b393-4f4a-ae3a-ccc197ca62d4" providerId="ADAL" clId="{65A7476E-9CB7-4DE6-8532-35248336A509}" dt="2023-07-22T08:06:59.392" v="1302" actId="478"/>
          <ac:picMkLst>
            <pc:docMk/>
            <pc:sldMk cId="1974819176" sldId="621"/>
            <ac:picMk id="13" creationId="{81F707C2-B736-4362-AC8E-263F2CC66D87}"/>
          </ac:picMkLst>
        </pc:picChg>
        <pc:picChg chg="add mod">
          <ac:chgData name="Shiranthadka, Sandeep" userId="b38c9c88-b393-4f4a-ae3a-ccc197ca62d4" providerId="ADAL" clId="{65A7476E-9CB7-4DE6-8532-35248336A509}" dt="2023-07-22T08:07:09.419" v="1305" actId="14100"/>
          <ac:picMkLst>
            <pc:docMk/>
            <pc:sldMk cId="1974819176" sldId="621"/>
            <ac:picMk id="15" creationId="{2F1531F5-2030-AE44-5F1A-8D153703C49C}"/>
          </ac:picMkLst>
        </pc:picChg>
      </pc:sldChg>
      <pc:sldChg chg="delSp add mod">
        <pc:chgData name="Shiranthadka, Sandeep" userId="b38c9c88-b393-4f4a-ae3a-ccc197ca62d4" providerId="ADAL" clId="{65A7476E-9CB7-4DE6-8532-35248336A509}" dt="2023-07-22T09:16:48.919" v="1486" actId="478"/>
        <pc:sldMkLst>
          <pc:docMk/>
          <pc:sldMk cId="1978023128" sldId="622"/>
        </pc:sldMkLst>
        <pc:picChg chg="del">
          <ac:chgData name="Shiranthadka, Sandeep" userId="b38c9c88-b393-4f4a-ae3a-ccc197ca62d4" providerId="ADAL" clId="{65A7476E-9CB7-4DE6-8532-35248336A509}" dt="2023-07-22T09:16:48.919" v="1486" actId="478"/>
          <ac:picMkLst>
            <pc:docMk/>
            <pc:sldMk cId="1978023128" sldId="622"/>
            <ac:picMk id="13" creationId="{81F707C2-B736-4362-AC8E-263F2CC66D87}"/>
          </ac:picMkLst>
        </pc:picChg>
      </pc:sldChg>
      <pc:sldChg chg="add del">
        <pc:chgData name="Shiranthadka, Sandeep" userId="b38c9c88-b393-4f4a-ae3a-ccc197ca62d4" providerId="ADAL" clId="{65A7476E-9CB7-4DE6-8532-35248336A509}" dt="2023-07-22T09:36:10.961" v="1536" actId="2696"/>
        <pc:sldMkLst>
          <pc:docMk/>
          <pc:sldMk cId="2173467763" sldId="623"/>
        </pc:sldMkLst>
      </pc:sldChg>
      <pc:sldChg chg="addSp delSp modSp del mod">
        <pc:chgData name="Shiranthadka, Sandeep" userId="b38c9c88-b393-4f4a-ae3a-ccc197ca62d4" providerId="ADAL" clId="{65A7476E-9CB7-4DE6-8532-35248336A509}" dt="2023-07-22T09:03:33.721" v="1438" actId="2696"/>
        <pc:sldMkLst>
          <pc:docMk/>
          <pc:sldMk cId="1098639659" sldId="624"/>
        </pc:sldMkLst>
        <pc:spChg chg="mod">
          <ac:chgData name="Shiranthadka, Sandeep" userId="b38c9c88-b393-4f4a-ae3a-ccc197ca62d4" providerId="ADAL" clId="{65A7476E-9CB7-4DE6-8532-35248336A509}" dt="2023-07-22T08:58:52.557" v="1411" actId="20577"/>
          <ac:spMkLst>
            <pc:docMk/>
            <pc:sldMk cId="1098639659" sldId="624"/>
            <ac:spMk id="15" creationId="{384FE76C-62A1-E468-8F46-24431DFEA522}"/>
          </ac:spMkLst>
        </pc:spChg>
        <pc:picChg chg="mod">
          <ac:chgData name="Shiranthadka, Sandeep" userId="b38c9c88-b393-4f4a-ae3a-ccc197ca62d4" providerId="ADAL" clId="{65A7476E-9CB7-4DE6-8532-35248336A509}" dt="2023-07-22T09:02:37.549" v="1429" actId="1076"/>
          <ac:picMkLst>
            <pc:docMk/>
            <pc:sldMk cId="1098639659" sldId="624"/>
            <ac:picMk id="14" creationId="{931375EB-9EE0-0CCF-0F22-DDA5AF4B3D95}"/>
          </ac:picMkLst>
        </pc:picChg>
        <pc:picChg chg="add del mod">
          <ac:chgData name="Shiranthadka, Sandeep" userId="b38c9c88-b393-4f4a-ae3a-ccc197ca62d4" providerId="ADAL" clId="{65A7476E-9CB7-4DE6-8532-35248336A509}" dt="2023-07-22T09:02:47.804" v="1430" actId="478"/>
          <ac:picMkLst>
            <pc:docMk/>
            <pc:sldMk cId="1098639659" sldId="624"/>
            <ac:picMk id="18" creationId="{9DE760C5-6D34-0AA7-01C0-42F1FD328470}"/>
          </ac:picMkLst>
        </pc:picChg>
      </pc:sldChg>
      <pc:sldChg chg="add del ord">
        <pc:chgData name="Shiranthadka, Sandeep" userId="b38c9c88-b393-4f4a-ae3a-ccc197ca62d4" providerId="ADAL" clId="{65A7476E-9CB7-4DE6-8532-35248336A509}" dt="2023-07-22T10:37:42.765" v="1754" actId="2696"/>
        <pc:sldMkLst>
          <pc:docMk/>
          <pc:sldMk cId="3856264739" sldId="625"/>
        </pc:sldMkLst>
      </pc:sldChg>
      <pc:sldChg chg="addSp delSp modSp add mod ord">
        <pc:chgData name="Shiranthadka, Sandeep" userId="b38c9c88-b393-4f4a-ae3a-ccc197ca62d4" providerId="ADAL" clId="{65A7476E-9CB7-4DE6-8532-35248336A509}" dt="2023-07-22T11:14:58.091" v="1765" actId="1076"/>
        <pc:sldMkLst>
          <pc:docMk/>
          <pc:sldMk cId="2366577356" sldId="626"/>
        </pc:sldMkLst>
        <pc:spChg chg="mod">
          <ac:chgData name="Shiranthadka, Sandeep" userId="b38c9c88-b393-4f4a-ae3a-ccc197ca62d4" providerId="ADAL" clId="{65A7476E-9CB7-4DE6-8532-35248336A509}" dt="2023-07-22T09:10:05.674" v="1464" actId="20577"/>
          <ac:spMkLst>
            <pc:docMk/>
            <pc:sldMk cId="2366577356" sldId="626"/>
            <ac:spMk id="2" creationId="{00000000-0000-0000-0000-000000000000}"/>
          </ac:spMkLst>
        </pc:spChg>
        <pc:spChg chg="del">
          <ac:chgData name="Shiranthadka, Sandeep" userId="b38c9c88-b393-4f4a-ae3a-ccc197ca62d4" providerId="ADAL" clId="{65A7476E-9CB7-4DE6-8532-35248336A509}" dt="2023-07-22T09:10:14.182" v="1465" actId="478"/>
          <ac:spMkLst>
            <pc:docMk/>
            <pc:sldMk cId="2366577356" sldId="626"/>
            <ac:spMk id="14" creationId="{CBE5C7A7-184E-5B4C-D279-B7BD93007830}"/>
          </ac:spMkLst>
        </pc:spChg>
        <pc:spChg chg="del">
          <ac:chgData name="Shiranthadka, Sandeep" userId="b38c9c88-b393-4f4a-ae3a-ccc197ca62d4" providerId="ADAL" clId="{65A7476E-9CB7-4DE6-8532-35248336A509}" dt="2023-07-22T09:10:14.986" v="1466" actId="478"/>
          <ac:spMkLst>
            <pc:docMk/>
            <pc:sldMk cId="2366577356" sldId="626"/>
            <ac:spMk id="15" creationId="{2E99C312-CFBD-2E76-079F-0C22440BCAA3}"/>
          </ac:spMkLst>
        </pc:spChg>
        <pc:picChg chg="del">
          <ac:chgData name="Shiranthadka, Sandeep" userId="b38c9c88-b393-4f4a-ae3a-ccc197ca62d4" providerId="ADAL" clId="{65A7476E-9CB7-4DE6-8532-35248336A509}" dt="2023-07-22T09:09:56.119" v="1450" actId="478"/>
          <ac:picMkLst>
            <pc:docMk/>
            <pc:sldMk cId="2366577356" sldId="626"/>
            <ac:picMk id="4" creationId="{4287E28B-D9DB-3402-05E9-7F81D6B7BAF3}"/>
          </ac:picMkLst>
        </pc:picChg>
        <pc:picChg chg="del mod">
          <ac:chgData name="Shiranthadka, Sandeep" userId="b38c9c88-b393-4f4a-ae3a-ccc197ca62d4" providerId="ADAL" clId="{65A7476E-9CB7-4DE6-8532-35248336A509}" dt="2023-07-22T11:14:41.178" v="1760" actId="478"/>
          <ac:picMkLst>
            <pc:docMk/>
            <pc:sldMk cId="2366577356" sldId="626"/>
            <ac:picMk id="4" creationId="{5E659247-0176-F3D6-8400-0DAF791C8292}"/>
          </ac:picMkLst>
        </pc:picChg>
        <pc:picChg chg="add mod">
          <ac:chgData name="Shiranthadka, Sandeep" userId="b38c9c88-b393-4f4a-ae3a-ccc197ca62d4" providerId="ADAL" clId="{65A7476E-9CB7-4DE6-8532-35248336A509}" dt="2023-07-22T11:14:58.091" v="1765" actId="1076"/>
          <ac:picMkLst>
            <pc:docMk/>
            <pc:sldMk cId="2366577356" sldId="626"/>
            <ac:picMk id="5" creationId="{F0A7FD5C-1ED9-7D01-D471-D0A306C7BB31}"/>
          </ac:picMkLst>
        </pc:picChg>
        <pc:picChg chg="mod">
          <ac:chgData name="Shiranthadka, Sandeep" userId="b38c9c88-b393-4f4a-ae3a-ccc197ca62d4" providerId="ADAL" clId="{65A7476E-9CB7-4DE6-8532-35248336A509}" dt="2023-07-22T10:28:08.363" v="1726" actId="1076"/>
          <ac:picMkLst>
            <pc:docMk/>
            <pc:sldMk cId="2366577356" sldId="626"/>
            <ac:picMk id="9" creationId="{14F6B24D-12B8-4004-D34C-05E439F5B1B1}"/>
          </ac:picMkLst>
        </pc:picChg>
        <pc:picChg chg="del">
          <ac:chgData name="Shiranthadka, Sandeep" userId="b38c9c88-b393-4f4a-ae3a-ccc197ca62d4" providerId="ADAL" clId="{65A7476E-9CB7-4DE6-8532-35248336A509}" dt="2023-07-22T09:09:55.485" v="1449" actId="478"/>
          <ac:picMkLst>
            <pc:docMk/>
            <pc:sldMk cId="2366577356" sldId="626"/>
            <ac:picMk id="9" creationId="{9E1EE665-BC76-AB4A-5B68-396059F22CC7}"/>
          </ac:picMkLst>
        </pc:picChg>
        <pc:picChg chg="mod">
          <ac:chgData name="Shiranthadka, Sandeep" userId="b38c9c88-b393-4f4a-ae3a-ccc197ca62d4" providerId="ADAL" clId="{65A7476E-9CB7-4DE6-8532-35248336A509}" dt="2023-07-22T10:27:59.796" v="1724" actId="1038"/>
          <ac:picMkLst>
            <pc:docMk/>
            <pc:sldMk cId="2366577356" sldId="626"/>
            <ac:picMk id="10" creationId="{139E2B29-478C-7D98-6E23-3D87FCE650B2}"/>
          </ac:picMkLst>
        </pc:picChg>
        <pc:picChg chg="del">
          <ac:chgData name="Shiranthadka, Sandeep" userId="b38c9c88-b393-4f4a-ae3a-ccc197ca62d4" providerId="ADAL" clId="{65A7476E-9CB7-4DE6-8532-35248336A509}" dt="2023-07-22T09:09:56.770" v="1451" actId="478"/>
          <ac:picMkLst>
            <pc:docMk/>
            <pc:sldMk cId="2366577356" sldId="626"/>
            <ac:picMk id="12" creationId="{EB60ABD3-AAFC-B801-B488-B59DFA7C5A9D}"/>
          </ac:picMkLst>
        </pc:picChg>
      </pc:sldChg>
      <pc:sldChg chg="addSp delSp modSp add del mod">
        <pc:chgData name="Shiranthadka, Sandeep" userId="b38c9c88-b393-4f4a-ae3a-ccc197ca62d4" providerId="ADAL" clId="{65A7476E-9CB7-4DE6-8532-35248336A509}" dt="2023-07-22T12:09:38.828" v="2131" actId="2696"/>
        <pc:sldMkLst>
          <pc:docMk/>
          <pc:sldMk cId="897913767" sldId="627"/>
        </pc:sldMkLst>
        <pc:spChg chg="mod">
          <ac:chgData name="Shiranthadka, Sandeep" userId="b38c9c88-b393-4f4a-ae3a-ccc197ca62d4" providerId="ADAL" clId="{65A7476E-9CB7-4DE6-8532-35248336A509}" dt="2023-07-22T10:30:31.341" v="1733" actId="5793"/>
          <ac:spMkLst>
            <pc:docMk/>
            <pc:sldMk cId="897913767" sldId="627"/>
            <ac:spMk id="2" creationId="{00000000-0000-0000-0000-000000000000}"/>
          </ac:spMkLst>
        </pc:spChg>
        <pc:graphicFrameChg chg="add del mod">
          <ac:chgData name="Shiranthadka, Sandeep" userId="b38c9c88-b393-4f4a-ae3a-ccc197ca62d4" providerId="ADAL" clId="{65A7476E-9CB7-4DE6-8532-35248336A509}" dt="2023-07-22T09:12:46.400" v="1485" actId="478"/>
          <ac:graphicFrameMkLst>
            <pc:docMk/>
            <pc:sldMk cId="897913767" sldId="627"/>
            <ac:graphicFrameMk id="3" creationId="{D03B3CE9-C2AE-2CC0-14B3-D85ADF610E4D}"/>
          </ac:graphicFrameMkLst>
        </pc:graphicFrameChg>
        <pc:picChg chg="mod">
          <ac:chgData name="Shiranthadka, Sandeep" userId="b38c9c88-b393-4f4a-ae3a-ccc197ca62d4" providerId="ADAL" clId="{65A7476E-9CB7-4DE6-8532-35248336A509}" dt="2023-07-22T10:32:28.558" v="1753" actId="29295"/>
          <ac:picMkLst>
            <pc:docMk/>
            <pc:sldMk cId="897913767" sldId="627"/>
            <ac:picMk id="3" creationId="{75429377-4648-DF35-E0FA-57A4B0CC2695}"/>
          </ac:picMkLst>
        </pc:picChg>
      </pc:sldChg>
      <pc:sldChg chg="add del">
        <pc:chgData name="Shiranthadka, Sandeep" userId="b38c9c88-b393-4f4a-ae3a-ccc197ca62d4" providerId="ADAL" clId="{65A7476E-9CB7-4DE6-8532-35248336A509}" dt="2023-07-22T09:09:52.984" v="1448" actId="2696"/>
        <pc:sldMkLst>
          <pc:docMk/>
          <pc:sldMk cId="3354310295" sldId="627"/>
        </pc:sldMkLst>
      </pc:sldChg>
      <pc:sldChg chg="addSp delSp modSp add mod">
        <pc:chgData name="Shiranthadka, Sandeep" userId="b38c9c88-b393-4f4a-ae3a-ccc197ca62d4" providerId="ADAL" clId="{65A7476E-9CB7-4DE6-8532-35248336A509}" dt="2023-07-22T10:32:09.354" v="1752" actId="1076"/>
        <pc:sldMkLst>
          <pc:docMk/>
          <pc:sldMk cId="2021245383" sldId="628"/>
        </pc:sldMkLst>
        <pc:spChg chg="mod">
          <ac:chgData name="Shiranthadka, Sandeep" userId="b38c9c88-b393-4f4a-ae3a-ccc197ca62d4" providerId="ADAL" clId="{65A7476E-9CB7-4DE6-8532-35248336A509}" dt="2023-07-22T09:17:54.711" v="1512" actId="1076"/>
          <ac:spMkLst>
            <pc:docMk/>
            <pc:sldMk cId="2021245383" sldId="628"/>
            <ac:spMk id="11" creationId="{069338F6-87F8-E5BF-8947-F537CC6D724A}"/>
          </ac:spMkLst>
        </pc:spChg>
        <pc:graphicFrameChg chg="del mod">
          <ac:chgData name="Shiranthadka, Sandeep" userId="b38c9c88-b393-4f4a-ae3a-ccc197ca62d4" providerId="ADAL" clId="{65A7476E-9CB7-4DE6-8532-35248336A509}" dt="2023-07-22T09:17:05.751" v="1489" actId="478"/>
          <ac:graphicFrameMkLst>
            <pc:docMk/>
            <pc:sldMk cId="2021245383" sldId="628"/>
            <ac:graphicFrameMk id="17" creationId="{77773D24-812B-88E3-AD8A-D02C99ECED8D}"/>
          </ac:graphicFrameMkLst>
        </pc:graphicFrameChg>
        <pc:picChg chg="add del mod">
          <ac:chgData name="Shiranthadka, Sandeep" userId="b38c9c88-b393-4f4a-ae3a-ccc197ca62d4" providerId="ADAL" clId="{65A7476E-9CB7-4DE6-8532-35248336A509}" dt="2023-07-22T10:31:29.741" v="1739" actId="478"/>
          <ac:picMkLst>
            <pc:docMk/>
            <pc:sldMk cId="2021245383" sldId="628"/>
            <ac:picMk id="3" creationId="{163F339D-35B3-C0CD-58B9-62A01A4E0836}"/>
          </ac:picMkLst>
        </pc:picChg>
        <pc:picChg chg="del">
          <ac:chgData name="Shiranthadka, Sandeep" userId="b38c9c88-b393-4f4a-ae3a-ccc197ca62d4" providerId="ADAL" clId="{65A7476E-9CB7-4DE6-8532-35248336A509}" dt="2023-07-22T09:17:07.223" v="1490" actId="478"/>
          <ac:picMkLst>
            <pc:docMk/>
            <pc:sldMk cId="2021245383" sldId="628"/>
            <ac:picMk id="3" creationId="{CA3B2ECB-9329-E7B8-A8A9-98DD29F9B3E7}"/>
          </ac:picMkLst>
        </pc:picChg>
        <pc:picChg chg="add del mod">
          <ac:chgData name="Shiranthadka, Sandeep" userId="b38c9c88-b393-4f4a-ae3a-ccc197ca62d4" providerId="ADAL" clId="{65A7476E-9CB7-4DE6-8532-35248336A509}" dt="2023-07-22T10:31:45.516" v="1747"/>
          <ac:picMkLst>
            <pc:docMk/>
            <pc:sldMk cId="2021245383" sldId="628"/>
            <ac:picMk id="5" creationId="{D4BDDF1E-D9B5-3797-2A86-88CD911880AB}"/>
          </ac:picMkLst>
        </pc:picChg>
        <pc:picChg chg="add mod ord">
          <ac:chgData name="Shiranthadka, Sandeep" userId="b38c9c88-b393-4f4a-ae3a-ccc197ca62d4" providerId="ADAL" clId="{65A7476E-9CB7-4DE6-8532-35248336A509}" dt="2023-07-22T10:32:09.354" v="1752" actId="1076"/>
          <ac:picMkLst>
            <pc:docMk/>
            <pc:sldMk cId="2021245383" sldId="628"/>
            <ac:picMk id="7" creationId="{FE1D388D-62DD-1F57-2F2C-584ACAB64411}"/>
          </ac:picMkLst>
        </pc:picChg>
        <pc:picChg chg="mod">
          <ac:chgData name="Shiranthadka, Sandeep" userId="b38c9c88-b393-4f4a-ae3a-ccc197ca62d4" providerId="ADAL" clId="{65A7476E-9CB7-4DE6-8532-35248336A509}" dt="2023-07-22T10:24:35.344" v="1652" actId="1035"/>
          <ac:picMkLst>
            <pc:docMk/>
            <pc:sldMk cId="2021245383" sldId="628"/>
            <ac:picMk id="19" creationId="{9DA13032-76EC-5884-B709-8B2F930BB67E}"/>
          </ac:picMkLst>
        </pc:picChg>
        <pc:picChg chg="del">
          <ac:chgData name="Shiranthadka, Sandeep" userId="b38c9c88-b393-4f4a-ae3a-ccc197ca62d4" providerId="ADAL" clId="{65A7476E-9CB7-4DE6-8532-35248336A509}" dt="2023-07-22T09:17:09.261" v="1492" actId="478"/>
          <ac:picMkLst>
            <pc:docMk/>
            <pc:sldMk cId="2021245383" sldId="628"/>
            <ac:picMk id="21" creationId="{52956003-CC20-5089-EA2D-4742031399D1}"/>
          </ac:picMkLst>
        </pc:picChg>
        <pc:picChg chg="del">
          <ac:chgData name="Shiranthadka, Sandeep" userId="b38c9c88-b393-4f4a-ae3a-ccc197ca62d4" providerId="ADAL" clId="{65A7476E-9CB7-4DE6-8532-35248336A509}" dt="2023-07-22T09:17:08.439" v="1491" actId="478"/>
          <ac:picMkLst>
            <pc:docMk/>
            <pc:sldMk cId="2021245383" sldId="628"/>
            <ac:picMk id="25" creationId="{B19A7FF3-C934-3C58-3C4E-8899C4E0B874}"/>
          </ac:picMkLst>
        </pc:picChg>
      </pc:sldChg>
      <pc:sldChg chg="addSp delSp modSp mod delAnim modAnim">
        <pc:chgData name="Shiranthadka, Sandeep" userId="b38c9c88-b393-4f4a-ae3a-ccc197ca62d4" providerId="ADAL" clId="{65A7476E-9CB7-4DE6-8532-35248336A509}" dt="2023-07-22T12:36:28.249" v="2198" actId="478"/>
        <pc:sldMkLst>
          <pc:docMk/>
          <pc:sldMk cId="2060347439" sldId="629"/>
        </pc:sldMkLst>
        <pc:spChg chg="mod">
          <ac:chgData name="Shiranthadka, Sandeep" userId="b38c9c88-b393-4f4a-ae3a-ccc197ca62d4" providerId="ADAL" clId="{65A7476E-9CB7-4DE6-8532-35248336A509}" dt="2023-07-22T11:19:19.514" v="1800" actId="5793"/>
          <ac:spMkLst>
            <pc:docMk/>
            <pc:sldMk cId="2060347439" sldId="629"/>
            <ac:spMk id="2" creationId="{00000000-0000-0000-0000-000000000000}"/>
          </ac:spMkLst>
        </pc:spChg>
        <pc:spChg chg="mod">
          <ac:chgData name="Shiranthadka, Sandeep" userId="b38c9c88-b393-4f4a-ae3a-ccc197ca62d4" providerId="ADAL" clId="{65A7476E-9CB7-4DE6-8532-35248336A509}" dt="2023-07-22T10:27:27.900" v="1704" actId="1038"/>
          <ac:spMkLst>
            <pc:docMk/>
            <pc:sldMk cId="2060347439" sldId="629"/>
            <ac:spMk id="14" creationId="{CBE5C7A7-184E-5B4C-D279-B7BD93007830}"/>
          </ac:spMkLst>
        </pc:spChg>
        <pc:spChg chg="mod">
          <ac:chgData name="Shiranthadka, Sandeep" userId="b38c9c88-b393-4f4a-ae3a-ccc197ca62d4" providerId="ADAL" clId="{65A7476E-9CB7-4DE6-8532-35248336A509}" dt="2023-07-22T10:27:33.197" v="1705" actId="1076"/>
          <ac:spMkLst>
            <pc:docMk/>
            <pc:sldMk cId="2060347439" sldId="629"/>
            <ac:spMk id="15" creationId="{2E99C312-CFBD-2E76-079F-0C22440BCAA3}"/>
          </ac:spMkLst>
        </pc:spChg>
        <pc:picChg chg="add del mod">
          <ac:chgData name="Shiranthadka, Sandeep" userId="b38c9c88-b393-4f4a-ae3a-ccc197ca62d4" providerId="ADAL" clId="{65A7476E-9CB7-4DE6-8532-35248336A509}" dt="2023-07-22T12:36:28.249" v="2198" actId="478"/>
          <ac:picMkLst>
            <pc:docMk/>
            <pc:sldMk cId="2060347439" sldId="629"/>
            <ac:picMk id="3" creationId="{BE886006-984C-E043-93B9-0CB9FCF7B38B}"/>
          </ac:picMkLst>
        </pc:picChg>
        <pc:picChg chg="mod">
          <ac:chgData name="Shiranthadka, Sandeep" userId="b38c9c88-b393-4f4a-ae3a-ccc197ca62d4" providerId="ADAL" clId="{65A7476E-9CB7-4DE6-8532-35248336A509}" dt="2023-07-22T10:27:37.622" v="1706" actId="1076"/>
          <ac:picMkLst>
            <pc:docMk/>
            <pc:sldMk cId="2060347439" sldId="629"/>
            <ac:picMk id="4" creationId="{4287E28B-D9DB-3402-05E9-7F81D6B7BAF3}"/>
          </ac:picMkLst>
        </pc:picChg>
        <pc:picChg chg="mod">
          <ac:chgData name="Shiranthadka, Sandeep" userId="b38c9c88-b393-4f4a-ae3a-ccc197ca62d4" providerId="ADAL" clId="{65A7476E-9CB7-4DE6-8532-35248336A509}" dt="2023-07-22T10:26:13.250" v="1688" actId="1036"/>
          <ac:picMkLst>
            <pc:docMk/>
            <pc:sldMk cId="2060347439" sldId="629"/>
            <ac:picMk id="5" creationId="{DD0D212B-4C66-11F4-0A07-1137488BD6BD}"/>
          </ac:picMkLst>
        </pc:picChg>
        <pc:picChg chg="mod">
          <ac:chgData name="Shiranthadka, Sandeep" userId="b38c9c88-b393-4f4a-ae3a-ccc197ca62d4" providerId="ADAL" clId="{65A7476E-9CB7-4DE6-8532-35248336A509}" dt="2023-07-22T10:27:25.725" v="1701" actId="1076"/>
          <ac:picMkLst>
            <pc:docMk/>
            <pc:sldMk cId="2060347439" sldId="629"/>
            <ac:picMk id="9" creationId="{9E1EE665-BC76-AB4A-5B68-396059F22CC7}"/>
          </ac:picMkLst>
        </pc:picChg>
        <pc:picChg chg="mod">
          <ac:chgData name="Shiranthadka, Sandeep" userId="b38c9c88-b393-4f4a-ae3a-ccc197ca62d4" providerId="ADAL" clId="{65A7476E-9CB7-4DE6-8532-35248336A509}" dt="2023-07-22T10:27:06.995" v="1699" actId="14100"/>
          <ac:picMkLst>
            <pc:docMk/>
            <pc:sldMk cId="2060347439" sldId="629"/>
            <ac:picMk id="12" creationId="{EB60ABD3-AAFC-B801-B488-B59DFA7C5A9D}"/>
          </ac:picMkLst>
        </pc:picChg>
      </pc:sldChg>
      <pc:sldChg chg="addSp delSp modSp add mod ord">
        <pc:chgData name="Shiranthadka, Sandeep" userId="b38c9c88-b393-4f4a-ae3a-ccc197ca62d4" providerId="ADAL" clId="{65A7476E-9CB7-4DE6-8532-35248336A509}" dt="2023-07-22T12:08:56.991" v="2130" actId="404"/>
        <pc:sldMkLst>
          <pc:docMk/>
          <pc:sldMk cId="3529922320" sldId="630"/>
        </pc:sldMkLst>
        <pc:spChg chg="add del mod">
          <ac:chgData name="Shiranthadka, Sandeep" userId="b38c9c88-b393-4f4a-ae3a-ccc197ca62d4" providerId="ADAL" clId="{65A7476E-9CB7-4DE6-8532-35248336A509}" dt="2023-07-22T11:50:22.663" v="1828" actId="478"/>
          <ac:spMkLst>
            <pc:docMk/>
            <pc:sldMk cId="3529922320" sldId="630"/>
            <ac:spMk id="6" creationId="{DC8E7794-2973-19D8-F0DC-353230C805CB}"/>
          </ac:spMkLst>
        </pc:spChg>
        <pc:spChg chg="del">
          <ac:chgData name="Shiranthadka, Sandeep" userId="b38c9c88-b393-4f4a-ae3a-ccc197ca62d4" providerId="ADAL" clId="{65A7476E-9CB7-4DE6-8532-35248336A509}" dt="2023-07-22T11:50:18.791" v="1826" actId="478"/>
          <ac:spMkLst>
            <pc:docMk/>
            <pc:sldMk cId="3529922320" sldId="630"/>
            <ac:spMk id="8" creationId="{E2B7B853-2349-9FBF-C679-69BE3B14855C}"/>
          </ac:spMkLst>
        </pc:spChg>
        <pc:spChg chg="mod">
          <ac:chgData name="Shiranthadka, Sandeep" userId="b38c9c88-b393-4f4a-ae3a-ccc197ca62d4" providerId="ADAL" clId="{65A7476E-9CB7-4DE6-8532-35248336A509}" dt="2023-07-22T12:08:56.991" v="2130" actId="404"/>
          <ac:spMkLst>
            <pc:docMk/>
            <pc:sldMk cId="3529922320" sldId="630"/>
            <ac:spMk id="13" creationId="{F4B17F2B-DCA6-CF20-8A4C-55095BF7DE47}"/>
          </ac:spMkLst>
        </pc:spChg>
        <pc:spChg chg="del mod">
          <ac:chgData name="Shiranthadka, Sandeep" userId="b38c9c88-b393-4f4a-ae3a-ccc197ca62d4" providerId="ADAL" clId="{65A7476E-9CB7-4DE6-8532-35248336A509}" dt="2023-07-22T11:56:31.559" v="1857" actId="478"/>
          <ac:spMkLst>
            <pc:docMk/>
            <pc:sldMk cId="3529922320" sldId="630"/>
            <ac:spMk id="14" creationId="{C784A616-5CB8-A74B-DE23-4B380256FF5C}"/>
          </ac:spMkLst>
        </pc:spChg>
        <pc:picChg chg="add mod ord">
          <ac:chgData name="Shiranthadka, Sandeep" userId="b38c9c88-b393-4f4a-ae3a-ccc197ca62d4" providerId="ADAL" clId="{65A7476E-9CB7-4DE6-8532-35248336A509}" dt="2023-07-22T11:51:03.404" v="1832" actId="167"/>
          <ac:picMkLst>
            <pc:docMk/>
            <pc:sldMk cId="3529922320" sldId="630"/>
            <ac:picMk id="3" creationId="{367259A9-4ECC-AA26-52E1-40C24264E9F9}"/>
          </ac:picMkLst>
        </pc:picChg>
        <pc:picChg chg="del">
          <ac:chgData name="Shiranthadka, Sandeep" userId="b38c9c88-b393-4f4a-ae3a-ccc197ca62d4" providerId="ADAL" clId="{65A7476E-9CB7-4DE6-8532-35248336A509}" dt="2023-07-22T12:04:03.261" v="2033" actId="478"/>
          <ac:picMkLst>
            <pc:docMk/>
            <pc:sldMk cId="3529922320" sldId="630"/>
            <ac:picMk id="4" creationId="{10BECCB2-5363-1559-973A-50478BAB441F}"/>
          </ac:picMkLst>
        </pc:picChg>
        <pc:picChg chg="add mod">
          <ac:chgData name="Shiranthadka, Sandeep" userId="b38c9c88-b393-4f4a-ae3a-ccc197ca62d4" providerId="ADAL" clId="{65A7476E-9CB7-4DE6-8532-35248336A509}" dt="2023-07-22T12:08:24.084" v="2122" actId="1076"/>
          <ac:picMkLst>
            <pc:docMk/>
            <pc:sldMk cId="3529922320" sldId="630"/>
            <ac:picMk id="7" creationId="{960D5E2B-45D5-4B6C-4AA4-AB1989FCD369}"/>
          </ac:picMkLst>
        </pc:picChg>
        <pc:picChg chg="add mod ord">
          <ac:chgData name="Shiranthadka, Sandeep" userId="b38c9c88-b393-4f4a-ae3a-ccc197ca62d4" providerId="ADAL" clId="{65A7476E-9CB7-4DE6-8532-35248336A509}" dt="2023-07-22T12:08:09.570" v="2118" actId="14100"/>
          <ac:picMkLst>
            <pc:docMk/>
            <pc:sldMk cId="3529922320" sldId="630"/>
            <ac:picMk id="12" creationId="{A3CE84FB-A0ED-1308-B599-2F54A64696F6}"/>
          </ac:picMkLst>
        </pc:picChg>
        <pc:cxnChg chg="del">
          <ac:chgData name="Shiranthadka, Sandeep" userId="b38c9c88-b393-4f4a-ae3a-ccc197ca62d4" providerId="ADAL" clId="{65A7476E-9CB7-4DE6-8532-35248336A509}" dt="2023-07-22T11:50:24.480" v="1829" actId="478"/>
          <ac:cxnSpMkLst>
            <pc:docMk/>
            <pc:sldMk cId="3529922320" sldId="630"/>
            <ac:cxnSpMk id="15" creationId="{C396C427-072F-6AFA-2E80-293C8DF26FAD}"/>
          </ac:cxnSpMkLst>
        </pc:cxnChg>
      </pc:sldChg>
    </pc:docChg>
  </pc:docChgLst>
  <pc:docChgLst>
    <pc:chgData name="Shiranthadka, Sandeep" userId="b38c9c88-b393-4f4a-ae3a-ccc197ca62d4" providerId="ADAL" clId="{11C279A6-268B-4B63-9237-6B1C4F606A88}"/>
    <pc:docChg chg="undo custSel modSld">
      <pc:chgData name="Shiranthadka, Sandeep" userId="b38c9c88-b393-4f4a-ae3a-ccc197ca62d4" providerId="ADAL" clId="{11C279A6-268B-4B63-9237-6B1C4F606A88}" dt="2023-07-21T05:21:35.222" v="4"/>
      <pc:docMkLst>
        <pc:docMk/>
      </pc:docMkLst>
      <pc:sldChg chg="modSp mod">
        <pc:chgData name="Shiranthadka, Sandeep" userId="b38c9c88-b393-4f4a-ae3a-ccc197ca62d4" providerId="ADAL" clId="{11C279A6-268B-4B63-9237-6B1C4F606A88}" dt="2023-07-21T05:21:35.222" v="4"/>
        <pc:sldMkLst>
          <pc:docMk/>
          <pc:sldMk cId="2801673224" sldId="591"/>
        </pc:sldMkLst>
        <pc:spChg chg="mod">
          <ac:chgData name="Shiranthadka, Sandeep" userId="b38c9c88-b393-4f4a-ae3a-ccc197ca62d4" providerId="ADAL" clId="{11C279A6-268B-4B63-9237-6B1C4F606A88}" dt="2023-07-21T05:21:35.222" v="4"/>
          <ac:spMkLst>
            <pc:docMk/>
            <pc:sldMk cId="2801673224" sldId="591"/>
            <ac:spMk id="2" creationId="{ECB885A9-0A77-4196-9589-30504234E317}"/>
          </ac:spMkLst>
        </pc:spChg>
      </pc:sldChg>
    </pc:docChg>
  </pc:docChgLst>
  <pc:docChgLst>
    <pc:chgData name="Murgaje, Pradeep" userId="700bba16-5d58-495d-9540-e294ee42ffec" providerId="ADAL" clId="{FCD80144-88EC-40F1-85F3-DFE5EB205558}"/>
    <pc:docChg chg="custSel modSld">
      <pc:chgData name="Murgaje, Pradeep" userId="700bba16-5d58-495d-9540-e294ee42ffec" providerId="ADAL" clId="{FCD80144-88EC-40F1-85F3-DFE5EB205558}" dt="2023-07-21T14:38:38.663" v="10" actId="1076"/>
      <pc:docMkLst>
        <pc:docMk/>
      </pc:docMkLst>
      <pc:sldChg chg="addSp delSp modSp mod">
        <pc:chgData name="Murgaje, Pradeep" userId="700bba16-5d58-495d-9540-e294ee42ffec" providerId="ADAL" clId="{FCD80144-88EC-40F1-85F3-DFE5EB205558}" dt="2023-07-21T14:38:38.663" v="10" actId="1076"/>
        <pc:sldMkLst>
          <pc:docMk/>
          <pc:sldMk cId="2801673224" sldId="591"/>
        </pc:sldMkLst>
        <pc:picChg chg="add del mod">
          <ac:chgData name="Murgaje, Pradeep" userId="700bba16-5d58-495d-9540-e294ee42ffec" providerId="ADAL" clId="{FCD80144-88EC-40F1-85F3-DFE5EB205558}" dt="2023-07-21T14:38:34.674" v="9" actId="478"/>
          <ac:picMkLst>
            <pc:docMk/>
            <pc:sldMk cId="2801673224" sldId="591"/>
            <ac:picMk id="5" creationId="{A93EE59A-A250-E50B-4833-489A254C89A6}"/>
          </ac:picMkLst>
        </pc:picChg>
        <pc:picChg chg="add mod">
          <ac:chgData name="Murgaje, Pradeep" userId="700bba16-5d58-495d-9540-e294ee42ffec" providerId="ADAL" clId="{FCD80144-88EC-40F1-85F3-DFE5EB205558}" dt="2023-07-21T14:38:38.663" v="10" actId="1076"/>
          <ac:picMkLst>
            <pc:docMk/>
            <pc:sldMk cId="2801673224" sldId="591"/>
            <ac:picMk id="7" creationId="{2DC9434F-9A93-3D59-D708-3A88A08B4F42}"/>
          </ac:picMkLst>
        </pc:picChg>
        <pc:picChg chg="del">
          <ac:chgData name="Murgaje, Pradeep" userId="700bba16-5d58-495d-9540-e294ee42ffec" providerId="ADAL" clId="{FCD80144-88EC-40F1-85F3-DFE5EB205558}" dt="2023-07-21T13:53:49.797" v="1" actId="478"/>
          <ac:picMkLst>
            <pc:docMk/>
            <pc:sldMk cId="2801673224" sldId="591"/>
            <ac:picMk id="13" creationId="{6D207FD4-2E0D-215F-E745-06BD95A0B3F3}"/>
          </ac:picMkLst>
        </pc:picChg>
      </pc:sldChg>
    </pc:docChg>
  </pc:docChgLst>
  <pc:docChgLst>
    <pc:chgData name="Jogi, Shivaraj" userId="48f7588b-450a-4b35-baa3-c8fbf117858f" providerId="ADAL" clId="{DB3F4580-62C0-4A33-8FB8-9B728CAFBD63}"/>
    <pc:docChg chg="undo custSel addSld delSld modSld sldOrd">
      <pc:chgData name="Jogi, Shivaraj" userId="48f7588b-450a-4b35-baa3-c8fbf117858f" providerId="ADAL" clId="{DB3F4580-62C0-4A33-8FB8-9B728CAFBD63}" dt="2023-07-22T10:15:52.412" v="237" actId="14100"/>
      <pc:docMkLst>
        <pc:docMk/>
      </pc:docMkLst>
      <pc:sldChg chg="addSp modSp mod">
        <pc:chgData name="Jogi, Shivaraj" userId="48f7588b-450a-4b35-baa3-c8fbf117858f" providerId="ADAL" clId="{DB3F4580-62C0-4A33-8FB8-9B728CAFBD63}" dt="2023-07-22T10:15:52.412" v="237" actId="14100"/>
        <pc:sldMkLst>
          <pc:docMk/>
          <pc:sldMk cId="2801673224" sldId="591"/>
        </pc:sldMkLst>
        <pc:spChg chg="add mod">
          <ac:chgData name="Jogi, Shivaraj" userId="48f7588b-450a-4b35-baa3-c8fbf117858f" providerId="ADAL" clId="{DB3F4580-62C0-4A33-8FB8-9B728CAFBD63}" dt="2023-07-22T10:15:52.412" v="237" actId="14100"/>
          <ac:spMkLst>
            <pc:docMk/>
            <pc:sldMk cId="2801673224" sldId="591"/>
            <ac:spMk id="5" creationId="{5F258744-720E-C5DD-72B8-A389F9C7A833}"/>
          </ac:spMkLst>
        </pc:spChg>
      </pc:sldChg>
      <pc:sldChg chg="addSp delSp modSp mod">
        <pc:chgData name="Jogi, Shivaraj" userId="48f7588b-450a-4b35-baa3-c8fbf117858f" providerId="ADAL" clId="{DB3F4580-62C0-4A33-8FB8-9B728CAFBD63}" dt="2023-07-22T10:07:13.157" v="35" actId="20577"/>
        <pc:sldMkLst>
          <pc:docMk/>
          <pc:sldMk cId="2121352611" sldId="613"/>
        </pc:sldMkLst>
        <pc:spChg chg="mod">
          <ac:chgData name="Jogi, Shivaraj" userId="48f7588b-450a-4b35-baa3-c8fbf117858f" providerId="ADAL" clId="{DB3F4580-62C0-4A33-8FB8-9B728CAFBD63}" dt="2023-07-22T10:07:13.157" v="35" actId="20577"/>
          <ac:spMkLst>
            <pc:docMk/>
            <pc:sldMk cId="2121352611" sldId="613"/>
            <ac:spMk id="2" creationId="{00000000-0000-0000-0000-000000000000}"/>
          </ac:spMkLst>
        </pc:spChg>
        <pc:picChg chg="add del mod">
          <ac:chgData name="Jogi, Shivaraj" userId="48f7588b-450a-4b35-baa3-c8fbf117858f" providerId="ADAL" clId="{DB3F4580-62C0-4A33-8FB8-9B728CAFBD63}" dt="2023-07-22T10:06:43.219" v="18" actId="21"/>
          <ac:picMkLst>
            <pc:docMk/>
            <pc:sldMk cId="2121352611" sldId="613"/>
            <ac:picMk id="4" creationId="{642DB5F9-02EC-404B-A5AD-69477F9F2713}"/>
          </ac:picMkLst>
        </pc:picChg>
        <pc:picChg chg="add mod">
          <ac:chgData name="Jogi, Shivaraj" userId="48f7588b-450a-4b35-baa3-c8fbf117858f" providerId="ADAL" clId="{DB3F4580-62C0-4A33-8FB8-9B728CAFBD63}" dt="2023-07-22T10:05:59.385" v="11" actId="1076"/>
          <ac:picMkLst>
            <pc:docMk/>
            <pc:sldMk cId="2121352611" sldId="613"/>
            <ac:picMk id="5" creationId="{84D94821-922C-A2D7-F1BC-184CC0522581}"/>
          </ac:picMkLst>
        </pc:picChg>
        <pc:picChg chg="add mod">
          <ac:chgData name="Jogi, Shivaraj" userId="48f7588b-450a-4b35-baa3-c8fbf117858f" providerId="ADAL" clId="{DB3F4580-62C0-4A33-8FB8-9B728CAFBD63}" dt="2023-07-22T10:06:53.314" v="21" actId="1076"/>
          <ac:picMkLst>
            <pc:docMk/>
            <pc:sldMk cId="2121352611" sldId="613"/>
            <ac:picMk id="10" creationId="{53CBCF8A-8367-D4CD-7C38-2AAC6FAA5A18}"/>
          </ac:picMkLst>
        </pc:picChg>
        <pc:picChg chg="mod">
          <ac:chgData name="Jogi, Shivaraj" userId="48f7588b-450a-4b35-baa3-c8fbf117858f" providerId="ADAL" clId="{DB3F4580-62C0-4A33-8FB8-9B728CAFBD63}" dt="2023-07-22T10:06:36.510" v="14" actId="962"/>
          <ac:picMkLst>
            <pc:docMk/>
            <pc:sldMk cId="2121352611" sldId="613"/>
            <ac:picMk id="17" creationId="{E91C24BB-386F-CA1E-6333-476A24609137}"/>
          </ac:picMkLst>
        </pc:picChg>
        <pc:picChg chg="mod">
          <ac:chgData name="Jogi, Shivaraj" userId="48f7588b-450a-4b35-baa3-c8fbf117858f" providerId="ADAL" clId="{DB3F4580-62C0-4A33-8FB8-9B728CAFBD63}" dt="2023-07-22T10:06:58.683" v="22" actId="1076"/>
          <ac:picMkLst>
            <pc:docMk/>
            <pc:sldMk cId="2121352611" sldId="613"/>
            <ac:picMk id="19" creationId="{44BEB3CE-D147-4641-260F-DBC342C6BA49}"/>
          </ac:picMkLst>
        </pc:picChg>
      </pc:sldChg>
      <pc:sldChg chg="addSp delSp modSp mod">
        <pc:chgData name="Jogi, Shivaraj" userId="48f7588b-450a-4b35-baa3-c8fbf117858f" providerId="ADAL" clId="{DB3F4580-62C0-4A33-8FB8-9B728CAFBD63}" dt="2023-07-22T10:11:25.107" v="69"/>
        <pc:sldMkLst>
          <pc:docMk/>
          <pc:sldMk cId="1462587141" sldId="615"/>
        </pc:sldMkLst>
        <pc:spChg chg="mod">
          <ac:chgData name="Jogi, Shivaraj" userId="48f7588b-450a-4b35-baa3-c8fbf117858f" providerId="ADAL" clId="{DB3F4580-62C0-4A33-8FB8-9B728CAFBD63}" dt="2023-07-22T10:09:10.025" v="49" actId="1076"/>
          <ac:spMkLst>
            <pc:docMk/>
            <pc:sldMk cId="1462587141" sldId="615"/>
            <ac:spMk id="14" creationId="{CBE5C7A7-184E-5B4C-D279-B7BD93007830}"/>
          </ac:spMkLst>
        </pc:spChg>
        <pc:spChg chg="del mod">
          <ac:chgData name="Jogi, Shivaraj" userId="48f7588b-450a-4b35-baa3-c8fbf117858f" providerId="ADAL" clId="{DB3F4580-62C0-4A33-8FB8-9B728CAFBD63}" dt="2023-07-22T10:09:12.238" v="50" actId="478"/>
          <ac:spMkLst>
            <pc:docMk/>
            <pc:sldMk cId="1462587141" sldId="615"/>
            <ac:spMk id="15" creationId="{2E99C312-CFBD-2E76-079F-0C22440BCAA3}"/>
          </ac:spMkLst>
        </pc:spChg>
        <pc:picChg chg="add mod">
          <ac:chgData name="Jogi, Shivaraj" userId="48f7588b-450a-4b35-baa3-c8fbf117858f" providerId="ADAL" clId="{DB3F4580-62C0-4A33-8FB8-9B728CAFBD63}" dt="2023-07-22T10:09:05.514" v="48" actId="1076"/>
          <ac:picMkLst>
            <pc:docMk/>
            <pc:sldMk cId="1462587141" sldId="615"/>
            <ac:picMk id="3" creationId="{142FDD10-8F78-98E3-B607-9EF8AE5176B7}"/>
          </ac:picMkLst>
        </pc:picChg>
        <pc:picChg chg="del mod">
          <ac:chgData name="Jogi, Shivaraj" userId="48f7588b-450a-4b35-baa3-c8fbf117858f" providerId="ADAL" clId="{DB3F4580-62C0-4A33-8FB8-9B728CAFBD63}" dt="2023-07-22T10:09:01.713" v="47" actId="478"/>
          <ac:picMkLst>
            <pc:docMk/>
            <pc:sldMk cId="1462587141" sldId="615"/>
            <ac:picMk id="4" creationId="{4287E28B-D9DB-3402-05E9-7F81D6B7BAF3}"/>
          </ac:picMkLst>
        </pc:picChg>
        <pc:picChg chg="del mod">
          <ac:chgData name="Jogi, Shivaraj" userId="48f7588b-450a-4b35-baa3-c8fbf117858f" providerId="ADAL" clId="{DB3F4580-62C0-4A33-8FB8-9B728CAFBD63}" dt="2023-07-22T10:09:01.005" v="46" actId="478"/>
          <ac:picMkLst>
            <pc:docMk/>
            <pc:sldMk cId="1462587141" sldId="615"/>
            <ac:picMk id="9" creationId="{9E1EE665-BC76-AB4A-5B68-396059F22CC7}"/>
          </ac:picMkLst>
        </pc:picChg>
        <pc:picChg chg="add mod">
          <ac:chgData name="Jogi, Shivaraj" userId="48f7588b-450a-4b35-baa3-c8fbf117858f" providerId="ADAL" clId="{DB3F4580-62C0-4A33-8FB8-9B728CAFBD63}" dt="2023-07-22T10:09:29.370" v="55" actId="1076"/>
          <ac:picMkLst>
            <pc:docMk/>
            <pc:sldMk cId="1462587141" sldId="615"/>
            <ac:picMk id="10" creationId="{6D1C6CE3-4BA2-24FF-BCE0-829D6D2AF96C}"/>
          </ac:picMkLst>
        </pc:picChg>
        <pc:picChg chg="add mod">
          <ac:chgData name="Jogi, Shivaraj" userId="48f7588b-450a-4b35-baa3-c8fbf117858f" providerId="ADAL" clId="{DB3F4580-62C0-4A33-8FB8-9B728CAFBD63}" dt="2023-07-22T10:11:25.107" v="69"/>
          <ac:picMkLst>
            <pc:docMk/>
            <pc:sldMk cId="1462587141" sldId="615"/>
            <ac:picMk id="11" creationId="{EDF78A5B-FC9B-5794-04EF-52F299D250A5}"/>
          </ac:picMkLst>
        </pc:picChg>
        <pc:picChg chg="del">
          <ac:chgData name="Jogi, Shivaraj" userId="48f7588b-450a-4b35-baa3-c8fbf117858f" providerId="ADAL" clId="{DB3F4580-62C0-4A33-8FB8-9B728CAFBD63}" dt="2023-07-22T10:09:00.311" v="45" actId="478"/>
          <ac:picMkLst>
            <pc:docMk/>
            <pc:sldMk cId="1462587141" sldId="615"/>
            <ac:picMk id="12" creationId="{EB60ABD3-AAFC-B801-B488-B59DFA7C5A9D}"/>
          </ac:picMkLst>
        </pc:picChg>
      </pc:sldChg>
      <pc:sldChg chg="ord">
        <pc:chgData name="Jogi, Shivaraj" userId="48f7588b-450a-4b35-baa3-c8fbf117858f" providerId="ADAL" clId="{DB3F4580-62C0-4A33-8FB8-9B728CAFBD63}" dt="2023-07-22T10:11:57.969" v="74"/>
        <pc:sldMkLst>
          <pc:docMk/>
          <pc:sldMk cId="1193101075" sldId="616"/>
        </pc:sldMkLst>
      </pc:sldChg>
      <pc:sldChg chg="addSp delSp modSp mod ord">
        <pc:chgData name="Jogi, Shivaraj" userId="48f7588b-450a-4b35-baa3-c8fbf117858f" providerId="ADAL" clId="{DB3F4580-62C0-4A33-8FB8-9B728CAFBD63}" dt="2023-07-22T10:15:17.540" v="234"/>
        <pc:sldMkLst>
          <pc:docMk/>
          <pc:sldMk cId="714095632" sldId="617"/>
        </pc:sldMkLst>
        <pc:spChg chg="mod">
          <ac:chgData name="Jogi, Shivaraj" userId="48f7588b-450a-4b35-baa3-c8fbf117858f" providerId="ADAL" clId="{DB3F4580-62C0-4A33-8FB8-9B728CAFBD63}" dt="2023-07-22T10:14:34.506" v="227" actId="1076"/>
          <ac:spMkLst>
            <pc:docMk/>
            <pc:sldMk cId="714095632" sldId="617"/>
            <ac:spMk id="2" creationId="{00000000-0000-0000-0000-000000000000}"/>
          </ac:spMkLst>
        </pc:spChg>
        <pc:picChg chg="add mod">
          <ac:chgData name="Jogi, Shivaraj" userId="48f7588b-450a-4b35-baa3-c8fbf117858f" providerId="ADAL" clId="{DB3F4580-62C0-4A33-8FB8-9B728CAFBD63}" dt="2023-07-22T10:15:17.540" v="234"/>
          <ac:picMkLst>
            <pc:docMk/>
            <pc:sldMk cId="714095632" sldId="617"/>
            <ac:picMk id="3" creationId="{A666E024-00DB-0B14-5C63-CBA268ABCFF2}"/>
          </ac:picMkLst>
        </pc:picChg>
        <pc:picChg chg="del">
          <ac:chgData name="Jogi, Shivaraj" userId="48f7588b-450a-4b35-baa3-c8fbf117858f" providerId="ADAL" clId="{DB3F4580-62C0-4A33-8FB8-9B728CAFBD63}" dt="2023-07-22T10:11:48.325" v="72" actId="478"/>
          <ac:picMkLst>
            <pc:docMk/>
            <pc:sldMk cId="714095632" sldId="617"/>
            <ac:picMk id="4" creationId="{6F31E65E-D6B4-E477-9609-E4AC8DA2B15F}"/>
          </ac:picMkLst>
        </pc:picChg>
      </pc:sldChg>
      <pc:sldChg chg="del">
        <pc:chgData name="Jogi, Shivaraj" userId="48f7588b-450a-4b35-baa3-c8fbf117858f" providerId="ADAL" clId="{DB3F4580-62C0-4A33-8FB8-9B728CAFBD63}" dt="2023-07-22T10:14:58.153" v="232" actId="2696"/>
        <pc:sldMkLst>
          <pc:docMk/>
          <pc:sldMk cId="1978023128" sldId="622"/>
        </pc:sldMkLst>
      </pc:sldChg>
      <pc:sldChg chg="addSp modSp mod">
        <pc:chgData name="Jogi, Shivaraj" userId="48f7588b-450a-4b35-baa3-c8fbf117858f" providerId="ADAL" clId="{DB3F4580-62C0-4A33-8FB8-9B728CAFBD63}" dt="2023-07-22T10:11:34.154" v="71"/>
        <pc:sldMkLst>
          <pc:docMk/>
          <pc:sldMk cId="2366577356" sldId="626"/>
        </pc:sldMkLst>
        <pc:picChg chg="add mod">
          <ac:chgData name="Jogi, Shivaraj" userId="48f7588b-450a-4b35-baa3-c8fbf117858f" providerId="ADAL" clId="{DB3F4580-62C0-4A33-8FB8-9B728CAFBD63}" dt="2023-07-22T10:10:24.865" v="62" actId="1076"/>
          <ac:picMkLst>
            <pc:docMk/>
            <pc:sldMk cId="2366577356" sldId="626"/>
            <ac:picMk id="4" creationId="{5E659247-0176-F3D6-8400-0DAF791C8292}"/>
          </ac:picMkLst>
        </pc:picChg>
        <pc:picChg chg="add mod">
          <ac:chgData name="Jogi, Shivaraj" userId="48f7588b-450a-4b35-baa3-c8fbf117858f" providerId="ADAL" clId="{DB3F4580-62C0-4A33-8FB8-9B728CAFBD63}" dt="2023-07-22T10:10:42.850" v="68" actId="14100"/>
          <ac:picMkLst>
            <pc:docMk/>
            <pc:sldMk cId="2366577356" sldId="626"/>
            <ac:picMk id="9" creationId="{14F6B24D-12B8-4004-D34C-05E439F5B1B1}"/>
          </ac:picMkLst>
        </pc:picChg>
        <pc:picChg chg="add mod">
          <ac:chgData name="Jogi, Shivaraj" userId="48f7588b-450a-4b35-baa3-c8fbf117858f" providerId="ADAL" clId="{DB3F4580-62C0-4A33-8FB8-9B728CAFBD63}" dt="2023-07-22T10:11:34.154" v="71"/>
          <ac:picMkLst>
            <pc:docMk/>
            <pc:sldMk cId="2366577356" sldId="626"/>
            <ac:picMk id="10" creationId="{139E2B29-478C-7D98-6E23-3D87FCE650B2}"/>
          </ac:picMkLst>
        </pc:picChg>
      </pc:sldChg>
      <pc:sldChg chg="addSp modSp ord">
        <pc:chgData name="Jogi, Shivaraj" userId="48f7588b-450a-4b35-baa3-c8fbf117858f" providerId="ADAL" clId="{DB3F4580-62C0-4A33-8FB8-9B728CAFBD63}" dt="2023-07-22T10:15:10.855" v="233"/>
        <pc:sldMkLst>
          <pc:docMk/>
          <pc:sldMk cId="897913767" sldId="627"/>
        </pc:sldMkLst>
        <pc:picChg chg="add mod">
          <ac:chgData name="Jogi, Shivaraj" userId="48f7588b-450a-4b35-baa3-c8fbf117858f" providerId="ADAL" clId="{DB3F4580-62C0-4A33-8FB8-9B728CAFBD63}" dt="2023-07-22T10:15:10.855" v="233"/>
          <ac:picMkLst>
            <pc:docMk/>
            <pc:sldMk cId="897913767" sldId="627"/>
            <ac:picMk id="3" creationId="{75429377-4648-DF35-E0FA-57A4B0CC2695}"/>
          </ac:picMkLst>
        </pc:picChg>
      </pc:sldChg>
      <pc:sldChg chg="ord">
        <pc:chgData name="Jogi, Shivaraj" userId="48f7588b-450a-4b35-baa3-c8fbf117858f" providerId="ADAL" clId="{DB3F4580-62C0-4A33-8FB8-9B728CAFBD63}" dt="2023-07-22T10:14:51.620" v="231"/>
        <pc:sldMkLst>
          <pc:docMk/>
          <pc:sldMk cId="2021245383" sldId="628"/>
        </pc:sldMkLst>
      </pc:sldChg>
      <pc:sldChg chg="addSp delSp modSp add mod">
        <pc:chgData name="Jogi, Shivaraj" userId="48f7588b-450a-4b35-baa3-c8fbf117858f" providerId="ADAL" clId="{DB3F4580-62C0-4A33-8FB8-9B728CAFBD63}" dt="2023-07-22T10:11:28.549" v="70"/>
        <pc:sldMkLst>
          <pc:docMk/>
          <pc:sldMk cId="2060347439" sldId="629"/>
        </pc:sldMkLst>
        <pc:spChg chg="mod">
          <ac:chgData name="Jogi, Shivaraj" userId="48f7588b-450a-4b35-baa3-c8fbf117858f" providerId="ADAL" clId="{DB3F4580-62C0-4A33-8FB8-9B728CAFBD63}" dt="2023-07-22T10:09:44.097" v="57" actId="1076"/>
          <ac:spMkLst>
            <pc:docMk/>
            <pc:sldMk cId="2060347439" sldId="629"/>
            <ac:spMk id="15" creationId="{2E99C312-CFBD-2E76-079F-0C22440BCAA3}"/>
          </ac:spMkLst>
        </pc:spChg>
        <pc:picChg chg="del">
          <ac:chgData name="Jogi, Shivaraj" userId="48f7588b-450a-4b35-baa3-c8fbf117858f" providerId="ADAL" clId="{DB3F4580-62C0-4A33-8FB8-9B728CAFBD63}" dt="2023-07-22T10:09:39.855" v="56" actId="478"/>
          <ac:picMkLst>
            <pc:docMk/>
            <pc:sldMk cId="2060347439" sldId="629"/>
            <ac:picMk id="3" creationId="{142FDD10-8F78-98E3-B607-9EF8AE5176B7}"/>
          </ac:picMkLst>
        </pc:picChg>
        <pc:picChg chg="add mod">
          <ac:chgData name="Jogi, Shivaraj" userId="48f7588b-450a-4b35-baa3-c8fbf117858f" providerId="ADAL" clId="{DB3F4580-62C0-4A33-8FB8-9B728CAFBD63}" dt="2023-07-22T10:11:28.549" v="70"/>
          <ac:picMkLst>
            <pc:docMk/>
            <pc:sldMk cId="2060347439" sldId="629"/>
            <ac:picMk id="5" creationId="{DD0D212B-4C66-11F4-0A07-1137488BD6B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8B33-B6E4-485E-95A5-00D262738D4C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F0033C-E2D8-4653-8B11-A6333127570B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>
            <a:buNone/>
          </a:pPr>
          <a:r>
            <a:rPr lang="en-IN" sz="2000">
              <a:solidFill>
                <a:schemeClr val="accent1">
                  <a:lumMod val="50000"/>
                </a:schemeClr>
              </a:solidFill>
            </a:rPr>
            <a:t>RESERVE CASH</a:t>
          </a:r>
        </a:p>
      </dgm:t>
    </dgm:pt>
    <dgm:pt modelId="{7C16C734-4152-40B5-8C8E-96E8C786B473}" type="parTrans" cxnId="{9346EBC4-280C-4758-8525-863FF32786FD}">
      <dgm:prSet/>
      <dgm:spPr/>
      <dgm:t>
        <a:bodyPr/>
        <a:lstStyle/>
        <a:p>
          <a:endParaRPr lang="en-IN"/>
        </a:p>
      </dgm:t>
    </dgm:pt>
    <dgm:pt modelId="{29CED69D-F9E5-454B-B2ED-5B046F093AAB}" type="sibTrans" cxnId="{9346EBC4-280C-4758-8525-863FF32786FD}">
      <dgm:prSet/>
      <dgm:spPr/>
      <dgm:t>
        <a:bodyPr/>
        <a:lstStyle/>
        <a:p>
          <a:endParaRPr lang="en-IN"/>
        </a:p>
      </dgm:t>
    </dgm:pt>
    <dgm:pt modelId="{5080A158-A1AE-4546-BB52-5E52C51AC7B2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IN" sz="2000" b="1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Reserve cash at ATM’s and visit on convenience</a:t>
          </a:r>
          <a:endParaRPr lang="en-IN" sz="2000">
            <a:solidFill>
              <a:schemeClr val="accent1">
                <a:lumMod val="50000"/>
              </a:schemeClr>
            </a:solidFill>
          </a:endParaRPr>
        </a:p>
      </dgm:t>
    </dgm:pt>
    <dgm:pt modelId="{B5464A43-41D2-4A1E-96F0-45AB07B70670}" type="parTrans" cxnId="{1B6267EC-A6D4-40D6-9427-86687F3193F7}">
      <dgm:prSet/>
      <dgm:spPr/>
      <dgm:t>
        <a:bodyPr/>
        <a:lstStyle/>
        <a:p>
          <a:endParaRPr lang="en-IN"/>
        </a:p>
      </dgm:t>
    </dgm:pt>
    <dgm:pt modelId="{EEC07DB7-1699-4DFA-85CC-11AA2710F9A4}" type="sibTrans" cxnId="{1B6267EC-A6D4-40D6-9427-86687F3193F7}">
      <dgm:prSet/>
      <dgm:spPr/>
      <dgm:t>
        <a:bodyPr/>
        <a:lstStyle/>
        <a:p>
          <a:endParaRPr lang="en-IN"/>
        </a:p>
      </dgm:t>
    </dgm:pt>
    <dgm:pt modelId="{F7A9F193-8124-4B13-94A2-06C1F1ADEFC6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IN" sz="20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LOW/NO CASH</a:t>
          </a:r>
        </a:p>
        <a:p>
          <a:pPr algn="ctr"/>
          <a:r>
            <a:rPr lang="en-IN" sz="2000" b="1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Ensure transaction balance at ATM before visit</a:t>
          </a:r>
          <a:endParaRPr lang="en-IN" sz="2000">
            <a:solidFill>
              <a:schemeClr val="accent1">
                <a:lumMod val="50000"/>
              </a:schemeClr>
            </a:solidFill>
            <a:latin typeface="Abadi" panose="020B0604020104020204" pitchFamily="34" charset="0"/>
          </a:endParaRPr>
        </a:p>
      </dgm:t>
    </dgm:pt>
    <dgm:pt modelId="{7F739203-C0F5-4DD7-A4CF-23CC535DB3DE}" type="parTrans" cxnId="{34B55F17-36CC-45C4-88FB-B1C5FE0FDC6C}">
      <dgm:prSet/>
      <dgm:spPr/>
      <dgm:t>
        <a:bodyPr/>
        <a:lstStyle/>
        <a:p>
          <a:endParaRPr lang="en-IN"/>
        </a:p>
      </dgm:t>
    </dgm:pt>
    <dgm:pt modelId="{6084C77C-7B7B-4891-9DB8-33C711247BE5}" type="sibTrans" cxnId="{34B55F17-36CC-45C4-88FB-B1C5FE0FDC6C}">
      <dgm:prSet/>
      <dgm:spPr/>
      <dgm:t>
        <a:bodyPr/>
        <a:lstStyle/>
        <a:p>
          <a:endParaRPr lang="en-IN"/>
        </a:p>
      </dgm:t>
    </dgm:pt>
    <dgm:pt modelId="{15FB66F4-948E-40AE-9111-866E5E631A00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IN" sz="20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HAPPY HOURS</a:t>
          </a:r>
        </a:p>
        <a:p>
          <a:pPr algn="ctr"/>
          <a:r>
            <a:rPr lang="en-IN" sz="2000" b="1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Visit ATM during happy hours and avail discounts</a:t>
          </a:r>
          <a:endParaRPr lang="en-IN" sz="2000">
            <a:solidFill>
              <a:schemeClr val="accent1">
                <a:lumMod val="50000"/>
              </a:schemeClr>
            </a:solidFill>
            <a:latin typeface="Abadi" panose="020B0604020104020204" pitchFamily="34" charset="0"/>
          </a:endParaRPr>
        </a:p>
      </dgm:t>
    </dgm:pt>
    <dgm:pt modelId="{AA6EF979-9676-43F5-A6B9-269F989BBA50}" type="parTrans" cxnId="{8CF6F9FE-67E9-4CED-A3A9-D40A09805C09}">
      <dgm:prSet/>
      <dgm:spPr/>
      <dgm:t>
        <a:bodyPr/>
        <a:lstStyle/>
        <a:p>
          <a:endParaRPr lang="en-IN"/>
        </a:p>
      </dgm:t>
    </dgm:pt>
    <dgm:pt modelId="{1D3C4BDD-1A0A-4252-AA16-BF1439B608ED}" type="sibTrans" cxnId="{8CF6F9FE-67E9-4CED-A3A9-D40A09805C09}">
      <dgm:prSet/>
      <dgm:spPr/>
      <dgm:t>
        <a:bodyPr/>
        <a:lstStyle/>
        <a:p>
          <a:endParaRPr lang="en-IN"/>
        </a:p>
      </dgm:t>
    </dgm:pt>
    <dgm:pt modelId="{1440B1A1-CDB0-4EE4-9688-BB6F4723B585}" type="pres">
      <dgm:prSet presAssocID="{A1368B33-B6E4-485E-95A5-00D262738D4C}" presName="linear" presStyleCnt="0">
        <dgm:presLayoutVars>
          <dgm:dir/>
          <dgm:resizeHandles val="exact"/>
        </dgm:presLayoutVars>
      </dgm:prSet>
      <dgm:spPr/>
    </dgm:pt>
    <dgm:pt modelId="{9BFE12C9-6F91-4E0B-83DD-3D5BA7231C30}" type="pres">
      <dgm:prSet presAssocID="{C0F0033C-E2D8-4653-8B11-A6333127570B}" presName="comp" presStyleCnt="0"/>
      <dgm:spPr/>
    </dgm:pt>
    <dgm:pt modelId="{DED0D308-6477-42E1-BA42-8A1AD15B8086}" type="pres">
      <dgm:prSet presAssocID="{C0F0033C-E2D8-4653-8B11-A6333127570B}" presName="box" presStyleLbl="node1" presStyleIdx="0" presStyleCnt="3"/>
      <dgm:spPr/>
    </dgm:pt>
    <dgm:pt modelId="{1C9A9707-BBD9-4BA0-8624-883016C0578A}" type="pres">
      <dgm:prSet presAssocID="{C0F0033C-E2D8-4653-8B11-A6333127570B}" presName="img" presStyleLbl="fgImgPlace1" presStyleIdx="0" presStyleCnt="3"/>
      <dgm:spPr/>
    </dgm:pt>
    <dgm:pt modelId="{B5050747-1C4E-40AE-B257-CB81376EB964}" type="pres">
      <dgm:prSet presAssocID="{C0F0033C-E2D8-4653-8B11-A6333127570B}" presName="text" presStyleLbl="node1" presStyleIdx="0" presStyleCnt="3">
        <dgm:presLayoutVars>
          <dgm:bulletEnabled val="1"/>
        </dgm:presLayoutVars>
      </dgm:prSet>
      <dgm:spPr/>
    </dgm:pt>
    <dgm:pt modelId="{64F245D4-B92B-4BE9-A6FB-4DA6BBA418BF}" type="pres">
      <dgm:prSet presAssocID="{29CED69D-F9E5-454B-B2ED-5B046F093AAB}" presName="spacer" presStyleCnt="0"/>
      <dgm:spPr/>
    </dgm:pt>
    <dgm:pt modelId="{A8733735-6A15-48C4-8714-01654A8C8A73}" type="pres">
      <dgm:prSet presAssocID="{F7A9F193-8124-4B13-94A2-06C1F1ADEFC6}" presName="comp" presStyleCnt="0"/>
      <dgm:spPr/>
    </dgm:pt>
    <dgm:pt modelId="{FBA0F046-A0D1-41B4-B641-ECFF5E4539B1}" type="pres">
      <dgm:prSet presAssocID="{F7A9F193-8124-4B13-94A2-06C1F1ADEFC6}" presName="box" presStyleLbl="node1" presStyleIdx="1" presStyleCnt="3"/>
      <dgm:spPr/>
    </dgm:pt>
    <dgm:pt modelId="{A9445C0D-83B1-4AE3-A247-7FB7E85CBECC}" type="pres">
      <dgm:prSet presAssocID="{F7A9F193-8124-4B13-94A2-06C1F1ADEFC6}" presName="img" presStyleLbl="fgImgPlace1" presStyleIdx="1" presStyleCnt="3"/>
      <dgm:spPr/>
    </dgm:pt>
    <dgm:pt modelId="{E9D12143-2813-488B-A774-9A809DC90FC3}" type="pres">
      <dgm:prSet presAssocID="{F7A9F193-8124-4B13-94A2-06C1F1ADEFC6}" presName="text" presStyleLbl="node1" presStyleIdx="1" presStyleCnt="3">
        <dgm:presLayoutVars>
          <dgm:bulletEnabled val="1"/>
        </dgm:presLayoutVars>
      </dgm:prSet>
      <dgm:spPr/>
    </dgm:pt>
    <dgm:pt modelId="{D524CFAC-AC5C-4379-8460-95E251C61B03}" type="pres">
      <dgm:prSet presAssocID="{6084C77C-7B7B-4891-9DB8-33C711247BE5}" presName="spacer" presStyleCnt="0"/>
      <dgm:spPr/>
    </dgm:pt>
    <dgm:pt modelId="{8147C754-0BA9-4B84-AEB7-D4A599BDC94F}" type="pres">
      <dgm:prSet presAssocID="{15FB66F4-948E-40AE-9111-866E5E631A00}" presName="comp" presStyleCnt="0"/>
      <dgm:spPr/>
    </dgm:pt>
    <dgm:pt modelId="{95C80EB4-57B9-443A-9657-CFFD5D24E803}" type="pres">
      <dgm:prSet presAssocID="{15FB66F4-948E-40AE-9111-866E5E631A00}" presName="box" presStyleLbl="node1" presStyleIdx="2" presStyleCnt="3"/>
      <dgm:spPr/>
    </dgm:pt>
    <dgm:pt modelId="{74CBCF82-5A8D-4008-9C28-048F468AB4F9}" type="pres">
      <dgm:prSet presAssocID="{15FB66F4-948E-40AE-9111-866E5E631A00}" presName="img" presStyleLbl="fgImgPlace1" presStyleIdx="2" presStyleCnt="3"/>
      <dgm:spPr/>
    </dgm:pt>
    <dgm:pt modelId="{7B7EA84C-E6F7-4290-B741-63D3CDC117B4}" type="pres">
      <dgm:prSet presAssocID="{15FB66F4-948E-40AE-9111-866E5E631A00}" presName="text" presStyleLbl="node1" presStyleIdx="2" presStyleCnt="3">
        <dgm:presLayoutVars>
          <dgm:bulletEnabled val="1"/>
        </dgm:presLayoutVars>
      </dgm:prSet>
      <dgm:spPr/>
    </dgm:pt>
  </dgm:ptLst>
  <dgm:cxnLst>
    <dgm:cxn modelId="{34B55F17-36CC-45C4-88FB-B1C5FE0FDC6C}" srcId="{A1368B33-B6E4-485E-95A5-00D262738D4C}" destId="{F7A9F193-8124-4B13-94A2-06C1F1ADEFC6}" srcOrd="1" destOrd="0" parTransId="{7F739203-C0F5-4DD7-A4CF-23CC535DB3DE}" sibTransId="{6084C77C-7B7B-4891-9DB8-33C711247BE5}"/>
    <dgm:cxn modelId="{676E6F19-D064-48FD-A215-B77F68973A12}" type="presOf" srcId="{5080A158-A1AE-4546-BB52-5E52C51AC7B2}" destId="{DED0D308-6477-42E1-BA42-8A1AD15B8086}" srcOrd="0" destOrd="1" presId="urn:microsoft.com/office/officeart/2005/8/layout/vList4"/>
    <dgm:cxn modelId="{F11D5B20-E288-4E95-8F75-3A152A2D5535}" type="presOf" srcId="{F7A9F193-8124-4B13-94A2-06C1F1ADEFC6}" destId="{E9D12143-2813-488B-A774-9A809DC90FC3}" srcOrd="1" destOrd="0" presId="urn:microsoft.com/office/officeart/2005/8/layout/vList4"/>
    <dgm:cxn modelId="{5AB3E355-325C-473D-AE3B-425E7F2CF042}" type="presOf" srcId="{5080A158-A1AE-4546-BB52-5E52C51AC7B2}" destId="{B5050747-1C4E-40AE-B257-CB81376EB964}" srcOrd="1" destOrd="1" presId="urn:microsoft.com/office/officeart/2005/8/layout/vList4"/>
    <dgm:cxn modelId="{1AE67283-A3D9-489B-A326-D6518CDDAC0E}" type="presOf" srcId="{F7A9F193-8124-4B13-94A2-06C1F1ADEFC6}" destId="{FBA0F046-A0D1-41B4-B641-ECFF5E4539B1}" srcOrd="0" destOrd="0" presId="urn:microsoft.com/office/officeart/2005/8/layout/vList4"/>
    <dgm:cxn modelId="{CF194798-9433-4C51-B6F7-6049322F46C4}" type="presOf" srcId="{C0F0033C-E2D8-4653-8B11-A6333127570B}" destId="{B5050747-1C4E-40AE-B257-CB81376EB964}" srcOrd="1" destOrd="0" presId="urn:microsoft.com/office/officeart/2005/8/layout/vList4"/>
    <dgm:cxn modelId="{3A842AC4-F4CC-4FD1-AE54-07FFBD4295E7}" type="presOf" srcId="{15FB66F4-948E-40AE-9111-866E5E631A00}" destId="{7B7EA84C-E6F7-4290-B741-63D3CDC117B4}" srcOrd="1" destOrd="0" presId="urn:microsoft.com/office/officeart/2005/8/layout/vList4"/>
    <dgm:cxn modelId="{9346EBC4-280C-4758-8525-863FF32786FD}" srcId="{A1368B33-B6E4-485E-95A5-00D262738D4C}" destId="{C0F0033C-E2D8-4653-8B11-A6333127570B}" srcOrd="0" destOrd="0" parTransId="{7C16C734-4152-40B5-8C8E-96E8C786B473}" sibTransId="{29CED69D-F9E5-454B-B2ED-5B046F093AAB}"/>
    <dgm:cxn modelId="{4C9F06EC-0218-4B0E-A293-B2724418A499}" type="presOf" srcId="{C0F0033C-E2D8-4653-8B11-A6333127570B}" destId="{DED0D308-6477-42E1-BA42-8A1AD15B8086}" srcOrd="0" destOrd="0" presId="urn:microsoft.com/office/officeart/2005/8/layout/vList4"/>
    <dgm:cxn modelId="{1B6267EC-A6D4-40D6-9427-86687F3193F7}" srcId="{C0F0033C-E2D8-4653-8B11-A6333127570B}" destId="{5080A158-A1AE-4546-BB52-5E52C51AC7B2}" srcOrd="0" destOrd="0" parTransId="{B5464A43-41D2-4A1E-96F0-45AB07B70670}" sibTransId="{EEC07DB7-1699-4DFA-85CC-11AA2710F9A4}"/>
    <dgm:cxn modelId="{145857ED-B0F5-4D03-8A6C-31666586E7B5}" type="presOf" srcId="{A1368B33-B6E4-485E-95A5-00D262738D4C}" destId="{1440B1A1-CDB0-4EE4-9688-BB6F4723B585}" srcOrd="0" destOrd="0" presId="urn:microsoft.com/office/officeart/2005/8/layout/vList4"/>
    <dgm:cxn modelId="{398033F8-2B6C-4F1F-AB48-3B9DAC34CF34}" type="presOf" srcId="{15FB66F4-948E-40AE-9111-866E5E631A00}" destId="{95C80EB4-57B9-443A-9657-CFFD5D24E803}" srcOrd="0" destOrd="0" presId="urn:microsoft.com/office/officeart/2005/8/layout/vList4"/>
    <dgm:cxn modelId="{8CF6F9FE-67E9-4CED-A3A9-D40A09805C09}" srcId="{A1368B33-B6E4-485E-95A5-00D262738D4C}" destId="{15FB66F4-948E-40AE-9111-866E5E631A00}" srcOrd="2" destOrd="0" parTransId="{AA6EF979-9676-43F5-A6B9-269F989BBA50}" sibTransId="{1D3C4BDD-1A0A-4252-AA16-BF1439B608ED}"/>
    <dgm:cxn modelId="{D864DF7A-1B78-4E97-9582-E5FEB3118178}" type="presParOf" srcId="{1440B1A1-CDB0-4EE4-9688-BB6F4723B585}" destId="{9BFE12C9-6F91-4E0B-83DD-3D5BA7231C30}" srcOrd="0" destOrd="0" presId="urn:microsoft.com/office/officeart/2005/8/layout/vList4"/>
    <dgm:cxn modelId="{C25F32C0-E851-486C-B920-6336FD9E6700}" type="presParOf" srcId="{9BFE12C9-6F91-4E0B-83DD-3D5BA7231C30}" destId="{DED0D308-6477-42E1-BA42-8A1AD15B8086}" srcOrd="0" destOrd="0" presId="urn:microsoft.com/office/officeart/2005/8/layout/vList4"/>
    <dgm:cxn modelId="{10572B69-D357-4104-909B-C6F37AC3EEAC}" type="presParOf" srcId="{9BFE12C9-6F91-4E0B-83DD-3D5BA7231C30}" destId="{1C9A9707-BBD9-4BA0-8624-883016C0578A}" srcOrd="1" destOrd="0" presId="urn:microsoft.com/office/officeart/2005/8/layout/vList4"/>
    <dgm:cxn modelId="{C35EFD0C-6754-456D-99C5-F3E89F7FDE26}" type="presParOf" srcId="{9BFE12C9-6F91-4E0B-83DD-3D5BA7231C30}" destId="{B5050747-1C4E-40AE-B257-CB81376EB964}" srcOrd="2" destOrd="0" presId="urn:microsoft.com/office/officeart/2005/8/layout/vList4"/>
    <dgm:cxn modelId="{29933925-2689-44E5-9E4C-37F5B01392D1}" type="presParOf" srcId="{1440B1A1-CDB0-4EE4-9688-BB6F4723B585}" destId="{64F245D4-B92B-4BE9-A6FB-4DA6BBA418BF}" srcOrd="1" destOrd="0" presId="urn:microsoft.com/office/officeart/2005/8/layout/vList4"/>
    <dgm:cxn modelId="{D6F9EFCB-18F7-400F-8E67-5A2846CDF534}" type="presParOf" srcId="{1440B1A1-CDB0-4EE4-9688-BB6F4723B585}" destId="{A8733735-6A15-48C4-8714-01654A8C8A73}" srcOrd="2" destOrd="0" presId="urn:microsoft.com/office/officeart/2005/8/layout/vList4"/>
    <dgm:cxn modelId="{CDF33C8A-9AC0-4AF3-B4B1-8E0C548962FE}" type="presParOf" srcId="{A8733735-6A15-48C4-8714-01654A8C8A73}" destId="{FBA0F046-A0D1-41B4-B641-ECFF5E4539B1}" srcOrd="0" destOrd="0" presId="urn:microsoft.com/office/officeart/2005/8/layout/vList4"/>
    <dgm:cxn modelId="{9695DFD4-BEE8-4D8F-9E15-A84709BCC928}" type="presParOf" srcId="{A8733735-6A15-48C4-8714-01654A8C8A73}" destId="{A9445C0D-83B1-4AE3-A247-7FB7E85CBECC}" srcOrd="1" destOrd="0" presId="urn:microsoft.com/office/officeart/2005/8/layout/vList4"/>
    <dgm:cxn modelId="{DCE020F1-423A-4B5B-A269-046740AEAE07}" type="presParOf" srcId="{A8733735-6A15-48C4-8714-01654A8C8A73}" destId="{E9D12143-2813-488B-A774-9A809DC90FC3}" srcOrd="2" destOrd="0" presId="urn:microsoft.com/office/officeart/2005/8/layout/vList4"/>
    <dgm:cxn modelId="{055CA9A4-AF76-44D5-9D5F-475A411259B6}" type="presParOf" srcId="{1440B1A1-CDB0-4EE4-9688-BB6F4723B585}" destId="{D524CFAC-AC5C-4379-8460-95E251C61B03}" srcOrd="3" destOrd="0" presId="urn:microsoft.com/office/officeart/2005/8/layout/vList4"/>
    <dgm:cxn modelId="{3F9CFA5D-E96B-4951-96D0-42C36D79A95A}" type="presParOf" srcId="{1440B1A1-CDB0-4EE4-9688-BB6F4723B585}" destId="{8147C754-0BA9-4B84-AEB7-D4A599BDC94F}" srcOrd="4" destOrd="0" presId="urn:microsoft.com/office/officeart/2005/8/layout/vList4"/>
    <dgm:cxn modelId="{CAA9EEEF-5869-4526-BF3B-9EDAE804EBBC}" type="presParOf" srcId="{8147C754-0BA9-4B84-AEB7-D4A599BDC94F}" destId="{95C80EB4-57B9-443A-9657-CFFD5D24E803}" srcOrd="0" destOrd="0" presId="urn:microsoft.com/office/officeart/2005/8/layout/vList4"/>
    <dgm:cxn modelId="{AF91A581-1F1E-472E-BE63-191D3A2CAA2E}" type="presParOf" srcId="{8147C754-0BA9-4B84-AEB7-D4A599BDC94F}" destId="{74CBCF82-5A8D-4008-9C28-048F468AB4F9}" srcOrd="1" destOrd="0" presId="urn:microsoft.com/office/officeart/2005/8/layout/vList4"/>
    <dgm:cxn modelId="{8F8D1C5C-E32B-4FCD-8C32-A7F4EF743D33}" type="presParOf" srcId="{8147C754-0BA9-4B84-AEB7-D4A599BDC94F}" destId="{7B7EA84C-E6F7-4290-B741-63D3CDC117B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0D308-6477-42E1-BA42-8A1AD15B8086}">
      <dsp:nvSpPr>
        <dsp:cNvPr id="0" name=""/>
        <dsp:cNvSpPr/>
      </dsp:nvSpPr>
      <dsp:spPr>
        <a:xfrm>
          <a:off x="0" y="0"/>
          <a:ext cx="8467724" cy="116873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accent1">
                  <a:lumMod val="50000"/>
                </a:schemeClr>
              </a:solidFill>
            </a:rPr>
            <a:t>RESERVE CASH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IN" sz="2000" b="1" kern="12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Reserve cash at ATM’s and visit on convenience</a:t>
          </a:r>
          <a:endParaRPr lang="en-IN" sz="2000" kern="1200">
            <a:solidFill>
              <a:schemeClr val="accent1">
                <a:lumMod val="50000"/>
              </a:schemeClr>
            </a:solidFill>
          </a:endParaRPr>
        </a:p>
      </dsp:txBody>
      <dsp:txXfrm>
        <a:off x="1810418" y="0"/>
        <a:ext cx="6657305" cy="1168736"/>
      </dsp:txXfrm>
    </dsp:sp>
    <dsp:sp modelId="{1C9A9707-BBD9-4BA0-8624-883016C0578A}">
      <dsp:nvSpPr>
        <dsp:cNvPr id="0" name=""/>
        <dsp:cNvSpPr/>
      </dsp:nvSpPr>
      <dsp:spPr>
        <a:xfrm>
          <a:off x="116873" y="116873"/>
          <a:ext cx="1693544" cy="93498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0F046-A0D1-41B4-B641-ECFF5E4539B1}">
      <dsp:nvSpPr>
        <dsp:cNvPr id="0" name=""/>
        <dsp:cNvSpPr/>
      </dsp:nvSpPr>
      <dsp:spPr>
        <a:xfrm>
          <a:off x="0" y="1285610"/>
          <a:ext cx="8467724" cy="116873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LOW/NO CASH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Ensure transaction balance at ATM before visit</a:t>
          </a:r>
          <a:endParaRPr lang="en-IN" sz="2000" kern="1200">
            <a:solidFill>
              <a:schemeClr val="accent1">
                <a:lumMod val="50000"/>
              </a:schemeClr>
            </a:solidFill>
            <a:latin typeface="Abadi" panose="020B0604020104020204" pitchFamily="34" charset="0"/>
          </a:endParaRPr>
        </a:p>
      </dsp:txBody>
      <dsp:txXfrm>
        <a:off x="1810418" y="1285610"/>
        <a:ext cx="6657305" cy="1168736"/>
      </dsp:txXfrm>
    </dsp:sp>
    <dsp:sp modelId="{A9445C0D-83B1-4AE3-A247-7FB7E85CBECC}">
      <dsp:nvSpPr>
        <dsp:cNvPr id="0" name=""/>
        <dsp:cNvSpPr/>
      </dsp:nvSpPr>
      <dsp:spPr>
        <a:xfrm>
          <a:off x="116873" y="1402484"/>
          <a:ext cx="1693544" cy="93498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80EB4-57B9-443A-9657-CFFD5D24E803}">
      <dsp:nvSpPr>
        <dsp:cNvPr id="0" name=""/>
        <dsp:cNvSpPr/>
      </dsp:nvSpPr>
      <dsp:spPr>
        <a:xfrm>
          <a:off x="0" y="2571221"/>
          <a:ext cx="8467724" cy="116873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HAPPY HOURS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rPr>
            <a:t>Visit ATM during happy hours and avail discounts</a:t>
          </a:r>
          <a:endParaRPr lang="en-IN" sz="2000" kern="1200">
            <a:solidFill>
              <a:schemeClr val="accent1">
                <a:lumMod val="50000"/>
              </a:schemeClr>
            </a:solidFill>
            <a:latin typeface="Abadi" panose="020B0604020104020204" pitchFamily="34" charset="0"/>
          </a:endParaRPr>
        </a:p>
      </dsp:txBody>
      <dsp:txXfrm>
        <a:off x="1810418" y="2571221"/>
        <a:ext cx="6657305" cy="1168736"/>
      </dsp:txXfrm>
    </dsp:sp>
    <dsp:sp modelId="{74CBCF82-5A8D-4008-9C28-048F468AB4F9}">
      <dsp:nvSpPr>
        <dsp:cNvPr id="0" name=""/>
        <dsp:cNvSpPr/>
      </dsp:nvSpPr>
      <dsp:spPr>
        <a:xfrm>
          <a:off x="116873" y="2688094"/>
          <a:ext cx="1693544" cy="93498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77A209-F844-4A46-BDFE-E062D927200E}" type="datetimeFigureOut">
              <a:rPr lang="en-US">
                <a:latin typeface="Century Gothic" panose="020B0502020202020204" pitchFamily="34" charset="0"/>
              </a:rPr>
              <a:pPr>
                <a:defRPr/>
              </a:pPr>
              <a:t>7/22/2023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B7BE09D-EF82-3842-A70F-9AC7495351A6}" type="slidenum">
              <a:rPr lang="en-US">
                <a:latin typeface="Century Gothic" panose="020B0502020202020204" pitchFamily="34" charset="0"/>
              </a:rPr>
              <a:pPr>
                <a:defRPr/>
              </a:pPr>
              <a:t>‹#›</a:t>
            </a:fld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87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7D3AEAF-02D2-BD45-AA0E-B0DD3CEBED13}" type="datetimeFigureOut">
              <a:rPr lang="en-US" smtClean="0"/>
              <a:pPr>
                <a:defRPr/>
              </a:pPr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4DF2175-7DAB-6E40-A633-1A053EC371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3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F2175-7DAB-6E40-A633-1A053EC371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49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7953" y="1736804"/>
            <a:ext cx="3798629" cy="1227136"/>
          </a:xfr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200"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676776" y="1790701"/>
            <a:ext cx="17033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/>
        </p:blipFill>
        <p:spPr>
          <a:xfrm>
            <a:off x="4669536" y="1977400"/>
            <a:ext cx="4474464" cy="7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6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74662" y="379801"/>
            <a:ext cx="8289925" cy="4165192"/>
          </a:xfrm>
          <a:prstGeom prst="rect">
            <a:avLst/>
          </a:prstGeom>
        </p:spPr>
        <p:txBody>
          <a:bodyPr rIns="1836000" anchor="ctr"/>
          <a:lstStyle>
            <a:lvl1pPr marL="0" indent="0" algn="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3413" y="1198075"/>
            <a:ext cx="2664409" cy="2640000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0" indent="0">
              <a:lnSpc>
                <a:spcPct val="100000"/>
              </a:lnSpc>
              <a:buFontTx/>
              <a:buNone/>
              <a:defRPr sz="1600" spc="-50" baseline="0">
                <a:solidFill>
                  <a:srgbClr val="1B1E1F"/>
                </a:solidFill>
              </a:defRPr>
            </a:lvl1pPr>
            <a:lvl2pPr marL="169863" indent="-169863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400">
                <a:solidFill>
                  <a:srgbClr val="1B1E1F"/>
                </a:solidFill>
              </a:defRPr>
            </a:lvl2pPr>
            <a:lvl3pPr marL="339725" indent="-169863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>
                <a:solidFill>
                  <a:srgbClr val="1B1E1F"/>
                </a:solidFill>
              </a:defRPr>
            </a:lvl3pPr>
            <a:lvl4pPr marL="517525" indent="-177800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000">
                <a:solidFill>
                  <a:srgbClr val="1B1E1F"/>
                </a:solidFill>
              </a:defRPr>
            </a:lvl4pPr>
            <a:lvl5pPr marL="687388" indent="-169863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8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6947" y="-838898"/>
            <a:ext cx="1410236" cy="6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graphs layou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spect="1"/>
          </p:cNvSpPr>
          <p:nvPr>
            <p:ph type="body" sz="quarter" idx="16"/>
          </p:nvPr>
        </p:nvSpPr>
        <p:spPr>
          <a:xfrm>
            <a:off x="633409" y="1152000"/>
            <a:ext cx="1515600" cy="1515600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91440" tIns="91440" rIns="91440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000">
                <a:solidFill>
                  <a:srgbClr val="1B1E1F"/>
                </a:solidFill>
              </a:defRPr>
            </a:lvl1pPr>
            <a:lvl2pPr marL="173038" indent="0">
              <a:buNone/>
              <a:defRPr sz="1050">
                <a:solidFill>
                  <a:srgbClr val="1B1E1F"/>
                </a:solidFill>
              </a:defRPr>
            </a:lvl2pPr>
            <a:lvl3pPr marL="914400" indent="0">
              <a:buNone/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3"/>
          <p:cNvSpPr>
            <a:spLocks noGrp="1" noChangeAspect="1"/>
          </p:cNvSpPr>
          <p:nvPr>
            <p:ph type="body" sz="quarter" idx="17"/>
          </p:nvPr>
        </p:nvSpPr>
        <p:spPr>
          <a:xfrm>
            <a:off x="633409" y="2663493"/>
            <a:ext cx="1515600" cy="1515600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91440" tIns="91440" rIns="91440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000">
                <a:solidFill>
                  <a:srgbClr val="1B1E1F"/>
                </a:solidFill>
              </a:defRPr>
            </a:lvl1pPr>
            <a:lvl2pPr marL="173038" indent="0">
              <a:buNone/>
              <a:defRPr sz="1050">
                <a:solidFill>
                  <a:srgbClr val="1B1E1F"/>
                </a:solidFill>
              </a:defRPr>
            </a:lvl2pPr>
            <a:lvl3pPr marL="914400" indent="0">
              <a:buNone/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2157479" y="1157288"/>
            <a:ext cx="6821417" cy="30305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2400"/>
              </a:lnSpc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6947" y="-838898"/>
            <a:ext cx="1410236" cy="6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7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4 editable txt box +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33409" y="1152000"/>
            <a:ext cx="1706180" cy="1700274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2504959" y="1152000"/>
            <a:ext cx="1692000" cy="1700274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Picture Placeholder 19"/>
          <p:cNvSpPr>
            <a:spLocks noGrp="1"/>
          </p:cNvSpPr>
          <p:nvPr>
            <p:ph type="pic" sz="quarter" idx="21"/>
          </p:nvPr>
        </p:nvSpPr>
        <p:spPr>
          <a:xfrm>
            <a:off x="6229299" y="1152000"/>
            <a:ext cx="1692000" cy="1700274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4357749" y="2852274"/>
            <a:ext cx="1692000" cy="1668512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633409" y="2844000"/>
            <a:ext cx="1706180" cy="1676786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4355883" y="1152000"/>
            <a:ext cx="1693866" cy="1700274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2502669" y="2852274"/>
            <a:ext cx="1692000" cy="1692000"/>
          </a:xfrm>
          <a:prstGeom prst="rect">
            <a:avLst/>
          </a:prstGeom>
          <a:noFill/>
          <a:ln>
            <a:solidFill>
              <a:srgbClr val="009A75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6225143" y="2852274"/>
            <a:ext cx="1696156" cy="1692000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952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50813"/>
            <a:ext cx="4229100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857750" y="0"/>
            <a:ext cx="4286250" cy="1673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857750" y="1740309"/>
            <a:ext cx="4286250" cy="1673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857750" y="3470786"/>
            <a:ext cx="4286250" cy="1673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628650" y="1683057"/>
            <a:ext cx="4229100" cy="3146118"/>
          </a:xfrm>
        </p:spPr>
        <p:txBody>
          <a:bodyPr/>
          <a:lstStyle>
            <a:lvl1pPr>
              <a:defRPr sz="1600">
                <a:solidFill>
                  <a:srgbClr val="1B1E1F"/>
                </a:solidFill>
              </a:defRPr>
            </a:lvl1pPr>
            <a:lvl2pPr>
              <a:defRPr sz="1400">
                <a:solidFill>
                  <a:srgbClr val="1B1E1F"/>
                </a:solidFill>
              </a:defRPr>
            </a:lvl2pPr>
            <a:lvl3pPr>
              <a:defRPr sz="1200">
                <a:solidFill>
                  <a:srgbClr val="1B1E1F"/>
                </a:solidFill>
              </a:defRPr>
            </a:lvl3pPr>
            <a:lvl4pPr>
              <a:defRPr sz="1200">
                <a:solidFill>
                  <a:srgbClr val="1B1E1F"/>
                </a:solidFill>
              </a:defRPr>
            </a:lvl4pPr>
            <a:lvl5pPr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628649" y="1150725"/>
            <a:ext cx="4229101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rgbClr val="1B1E1F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4778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50813"/>
            <a:ext cx="4008438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628650" y="1683057"/>
            <a:ext cx="4008438" cy="3146118"/>
          </a:xfr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628649" y="1150725"/>
            <a:ext cx="4008439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637088" y="0"/>
            <a:ext cx="4506912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3531" y="525951"/>
            <a:ext cx="4219454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4713531" y="2058195"/>
            <a:ext cx="4219454" cy="2890380"/>
          </a:xfr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713530" y="1525863"/>
            <a:ext cx="4219455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633413" y="858838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1864336" y="858838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5"/>
          </p:nvPr>
        </p:nvSpPr>
        <p:spPr>
          <a:xfrm>
            <a:off x="3095259" y="858838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33413" y="2101484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5"/>
          <p:cNvSpPr>
            <a:spLocks noGrp="1"/>
          </p:cNvSpPr>
          <p:nvPr>
            <p:ph type="pic" sz="quarter" idx="37"/>
          </p:nvPr>
        </p:nvSpPr>
        <p:spPr>
          <a:xfrm>
            <a:off x="1864336" y="2101484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8"/>
          </p:nvPr>
        </p:nvSpPr>
        <p:spPr>
          <a:xfrm>
            <a:off x="3095259" y="2101484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633413" y="3336315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40"/>
          </p:nvPr>
        </p:nvSpPr>
        <p:spPr>
          <a:xfrm>
            <a:off x="1864336" y="3336315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41"/>
          </p:nvPr>
        </p:nvSpPr>
        <p:spPr>
          <a:xfrm>
            <a:off x="3095259" y="3336315"/>
            <a:ext cx="1176337" cy="11906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203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1599" y="114471"/>
            <a:ext cx="3991386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941599" y="4948575"/>
            <a:ext cx="149080" cy="1949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2952" y="4948575"/>
            <a:ext cx="3086100" cy="194925"/>
          </a:xfrm>
        </p:spPr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4941599" y="1646714"/>
            <a:ext cx="3991386" cy="3207226"/>
          </a:xfr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941598" y="1114383"/>
            <a:ext cx="3991387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697163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142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E75599-F226-4498-B6FE-C5B74A81B2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28649" y="819150"/>
            <a:ext cx="8259711" cy="42862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000" b="0" i="0" kern="1200" spc="-3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71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_Picture wit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E75599-F226-4498-B6FE-C5B74A81B2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28649" y="819150"/>
            <a:ext cx="8259711" cy="42862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000" b="0" i="0" kern="1200" spc="-3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890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chemeClr val="bg1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</a:t>
            </a:r>
            <a:br>
              <a:rPr lang="en-US"/>
            </a:br>
            <a:r>
              <a:rPr lang="en-US"/>
              <a:t>template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2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24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28649" y="819150"/>
            <a:ext cx="8259711" cy="42862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000" b="0" i="0" kern="1200" spc="-30" dirty="0">
                <a:solidFill>
                  <a:srgbClr val="1B1E1F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5"/>
          </p:nvPr>
        </p:nvSpPr>
        <p:spPr>
          <a:xfrm>
            <a:off x="628650" y="1589314"/>
            <a:ext cx="8259763" cy="3179536"/>
          </a:xfrm>
        </p:spPr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  <a:lvl2pPr>
              <a:defRPr>
                <a:solidFill>
                  <a:srgbClr val="1B1E1F"/>
                </a:solidFill>
              </a:defRPr>
            </a:lvl2pPr>
            <a:lvl3pPr>
              <a:defRPr>
                <a:solidFill>
                  <a:srgbClr val="1B1E1F"/>
                </a:solidFill>
              </a:defRPr>
            </a:lvl3pPr>
            <a:lvl4pPr>
              <a:defRPr>
                <a:solidFill>
                  <a:srgbClr val="1B1E1F"/>
                </a:solidFill>
              </a:defRPr>
            </a:lvl4pPr>
            <a:lvl5pPr>
              <a:defRPr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08265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 template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2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64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chemeClr val="bg1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</a:t>
            </a:r>
            <a:br>
              <a:rPr lang="en-US"/>
            </a:br>
            <a:r>
              <a:rPr lang="en-US"/>
              <a:t>template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1ED7F6-AA98-4583-A795-8C0828A2305D}"/>
              </a:ext>
            </a:extLst>
          </p:cNvPr>
          <p:cNvGrpSpPr/>
          <p:nvPr userDrawn="1"/>
        </p:nvGrpSpPr>
        <p:grpSpPr>
          <a:xfrm>
            <a:off x="8224651" y="4227011"/>
            <a:ext cx="731520" cy="731045"/>
            <a:chOff x="8451348" y="4227622"/>
            <a:chExt cx="731520" cy="7310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BE5207-E5B3-4723-A882-DF30A0123FEE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rgbClr val="9F9F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24B5FC-B5CD-4099-ADDD-D04E6E39A506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9EF3995-88FD-4AE9-9DED-79D54CDF3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30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84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 template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B8945-1DF1-4610-A4B3-59DD2249A39C}"/>
              </a:ext>
            </a:extLst>
          </p:cNvPr>
          <p:cNvGrpSpPr/>
          <p:nvPr userDrawn="1"/>
        </p:nvGrpSpPr>
        <p:grpSpPr>
          <a:xfrm>
            <a:off x="8224651" y="4227011"/>
            <a:ext cx="731520" cy="731045"/>
            <a:chOff x="8451348" y="4227622"/>
            <a:chExt cx="731520" cy="7310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9DF0E-A2ED-4B35-A2F5-B05551CA3407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FCA40C-198F-4895-94A9-D4C88350F8F5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0460AA4-9F3C-4810-9C34-9FD1E58DD2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30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052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B5DB15-F525-46F9-96D4-065A8A81AA97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2AAD2E-B938-470D-B3E7-63A8CBA016DF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6811F1-5E65-48A6-8F06-667730C99BDB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8E08E-AE4C-40C9-9FE7-03894AADB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520"/>
          <a:stretch/>
        </p:blipFill>
        <p:spPr>
          <a:xfrm>
            <a:off x="4179334" y="742950"/>
            <a:ext cx="4095914" cy="44005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081B2A-8FB8-487C-A2DE-3FB62319C1EB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2719552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E76061-3C19-4A93-9233-2772F17DC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204"/>
          <a:stretch/>
        </p:blipFill>
        <p:spPr>
          <a:xfrm>
            <a:off x="4179334" y="761155"/>
            <a:ext cx="4095914" cy="43823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24C45-CD2B-41DE-A082-61944DEA1E95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42FA61-55A4-4C9C-9590-EF7DE2F123AF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390DF5-63B9-474B-AEE2-2C0E153645A1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97690-1950-4F6E-93AD-E8ADC111EF4E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102842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6473FF-18EA-4866-AA2B-A00966EA3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244"/>
          <a:stretch/>
        </p:blipFill>
        <p:spPr>
          <a:xfrm>
            <a:off x="4179334" y="758879"/>
            <a:ext cx="4095914" cy="43846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740FF-9125-4039-BA04-745BBC7A736E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EFC277-6EA3-4BD4-B1C1-17CE509B9601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95AF07-D512-4E5E-8EDE-BDC0FA8C83EA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01360C-B791-4727-BBBF-ADCD4C9B31B4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823906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6473FF-18EA-4866-AA2B-A00966EA3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124"/>
          <a:stretch/>
        </p:blipFill>
        <p:spPr>
          <a:xfrm>
            <a:off x="4179334" y="765707"/>
            <a:ext cx="4095914" cy="43777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6CCD9F-DA21-4207-8EF3-845A462FB354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24D17-B3E7-4234-99F9-2353E8A7A9F7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B9274F-A3A6-4D95-B2A5-6BE4293068EE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E050CB-6A6B-4738-A832-C72B49256316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8498454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75" y="194038"/>
            <a:ext cx="8770600" cy="2705917"/>
          </a:xfrm>
          <a:prstGeom prst="rect">
            <a:avLst/>
          </a:prstGeom>
        </p:spPr>
      </p:pic>
      <p:sp>
        <p:nvSpPr>
          <p:cNvPr id="12" name="Shape 1241"/>
          <p:cNvSpPr/>
          <p:nvPr userDrawn="1"/>
        </p:nvSpPr>
        <p:spPr>
          <a:xfrm rot="10800000">
            <a:off x="185574" y="184557"/>
            <a:ext cx="8770597" cy="2719519"/>
          </a:xfrm>
          <a:prstGeom prst="rect">
            <a:avLst/>
          </a:prstGeom>
          <a:gradFill>
            <a:gsLst>
              <a:gs pos="100000">
                <a:schemeClr val="tx1">
                  <a:alpha val="33000"/>
                </a:schemeClr>
              </a:gs>
              <a:gs pos="45000">
                <a:schemeClr val="tx1">
                  <a:alpha val="27000"/>
                </a:schemeClr>
              </a:gs>
              <a:gs pos="505">
                <a:schemeClr val="tx1">
                  <a:alpha val="37000"/>
                </a:schemeClr>
              </a:gs>
            </a:gsLst>
            <a:lin ang="1800000" scaled="0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2" y="2730137"/>
            <a:ext cx="5785207" cy="118261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2500"/>
              </a:lnSpc>
              <a:buNone/>
              <a:defRPr sz="22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4116977"/>
            <a:ext cx="5785206" cy="711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 spc="-30" baseline="0">
                <a:solidFill>
                  <a:srgbClr val="1B1E1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5" name="Shape 1037"/>
          <p:cNvSpPr/>
          <p:nvPr userDrawn="1"/>
        </p:nvSpPr>
        <p:spPr>
          <a:xfrm>
            <a:off x="628649" y="3973712"/>
            <a:ext cx="5791200" cy="0"/>
          </a:xfrm>
          <a:prstGeom prst="line">
            <a:avLst/>
          </a:prstGeom>
          <a:ln w="25400">
            <a:solidFill>
              <a:srgbClr val="54B948"/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  <a:latin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2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652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75" y="194038"/>
            <a:ext cx="8770600" cy="2705917"/>
          </a:xfrm>
          <a:prstGeom prst="rect">
            <a:avLst/>
          </a:prstGeom>
        </p:spPr>
      </p:pic>
      <p:sp>
        <p:nvSpPr>
          <p:cNvPr id="12" name="Shape 1241"/>
          <p:cNvSpPr/>
          <p:nvPr userDrawn="1"/>
        </p:nvSpPr>
        <p:spPr>
          <a:xfrm rot="10800000">
            <a:off x="185574" y="184557"/>
            <a:ext cx="8770597" cy="2719519"/>
          </a:xfrm>
          <a:prstGeom prst="rect">
            <a:avLst/>
          </a:prstGeom>
          <a:gradFill>
            <a:gsLst>
              <a:gs pos="100000">
                <a:schemeClr val="tx1">
                  <a:alpha val="33000"/>
                </a:schemeClr>
              </a:gs>
              <a:gs pos="45000">
                <a:schemeClr val="tx1">
                  <a:alpha val="27000"/>
                </a:schemeClr>
              </a:gs>
              <a:gs pos="505">
                <a:schemeClr val="tx1">
                  <a:alpha val="37000"/>
                </a:schemeClr>
              </a:gs>
            </a:gsLst>
            <a:lin ang="1800000" scaled="0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2" y="2730137"/>
            <a:ext cx="5785207" cy="118261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2500"/>
              </a:lnSpc>
              <a:buNone/>
              <a:defRPr sz="22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17" name="Shape 1037"/>
          <p:cNvSpPr/>
          <p:nvPr userDrawn="1"/>
        </p:nvSpPr>
        <p:spPr>
          <a:xfrm>
            <a:off x="628649" y="3973712"/>
            <a:ext cx="5791200" cy="0"/>
          </a:xfrm>
          <a:prstGeom prst="line">
            <a:avLst/>
          </a:prstGeom>
          <a:ln w="25400">
            <a:solidFill>
              <a:srgbClr val="54B900"/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  <a:latin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4116977"/>
            <a:ext cx="5785206" cy="711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 spc="-30" baseline="0">
                <a:solidFill>
                  <a:srgbClr val="1B1E1F"/>
                </a:solidFill>
              </a:defRPr>
            </a:lvl1pPr>
          </a:lstStyle>
          <a:p>
            <a:pPr lvl="0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447C23-1DCD-457B-8EAF-33C9CCE2EFAC}"/>
              </a:ext>
            </a:extLst>
          </p:cNvPr>
          <p:cNvGrpSpPr/>
          <p:nvPr userDrawn="1"/>
        </p:nvGrpSpPr>
        <p:grpSpPr>
          <a:xfrm>
            <a:off x="7412830" y="4227010"/>
            <a:ext cx="1543341" cy="731046"/>
            <a:chOff x="7412830" y="4227010"/>
            <a:chExt cx="1543341" cy="731046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30" y="4227011"/>
              <a:ext cx="731045" cy="73104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D0AE8A-3E68-43C4-8514-F54DC081DE93}"/>
                </a:ext>
              </a:extLst>
            </p:cNvPr>
            <p:cNvGrpSpPr/>
            <p:nvPr userDrawn="1"/>
          </p:nvGrpSpPr>
          <p:grpSpPr>
            <a:xfrm>
              <a:off x="8224651" y="4227010"/>
              <a:ext cx="731520" cy="731045"/>
              <a:chOff x="8451348" y="4227622"/>
              <a:chExt cx="731520" cy="73104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F7DAC-13F6-4A37-8396-F5BB15352AA3}"/>
                  </a:ext>
                </a:extLst>
              </p:cNvPr>
              <p:cNvSpPr/>
              <p:nvPr userDrawn="1"/>
            </p:nvSpPr>
            <p:spPr>
              <a:xfrm>
                <a:off x="8451348" y="4227622"/>
                <a:ext cx="731520" cy="7310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3D117AC-E276-4D87-B598-4C8ACFAED61C}"/>
                  </a:ext>
                </a:extLst>
              </p:cNvPr>
              <p:cNvSpPr/>
              <p:nvPr userDrawn="1"/>
            </p:nvSpPr>
            <p:spPr>
              <a:xfrm>
                <a:off x="8466385" y="4243046"/>
                <a:ext cx="701448" cy="700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109225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1" y="3552522"/>
            <a:ext cx="1248080" cy="12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068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150813"/>
            <a:ext cx="8296275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144588"/>
            <a:ext cx="8296275" cy="3646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396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0EE972-8912-4454-88EB-B71151925FF5}"/>
              </a:ext>
            </a:extLst>
          </p:cNvPr>
          <p:cNvGrpSpPr/>
          <p:nvPr userDrawn="1"/>
        </p:nvGrpSpPr>
        <p:grpSpPr>
          <a:xfrm>
            <a:off x="3258029" y="3550726"/>
            <a:ext cx="2627942" cy="1244796"/>
            <a:chOff x="7412830" y="4227010"/>
            <a:chExt cx="1543341" cy="7310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FDCE13-D1A1-4D9E-941E-CB1F3D477B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30" y="4227011"/>
              <a:ext cx="731045" cy="73104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118422-833B-48D2-A1CC-11660DAE59F0}"/>
                </a:ext>
              </a:extLst>
            </p:cNvPr>
            <p:cNvGrpSpPr/>
            <p:nvPr userDrawn="1"/>
          </p:nvGrpSpPr>
          <p:grpSpPr>
            <a:xfrm>
              <a:off x="8224651" y="4227010"/>
              <a:ext cx="731520" cy="731045"/>
              <a:chOff x="8451348" y="4227622"/>
              <a:chExt cx="731520" cy="7310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9C5B33-12A9-45CF-AB03-191CA8B5FCDF}"/>
                  </a:ext>
                </a:extLst>
              </p:cNvPr>
              <p:cNvSpPr/>
              <p:nvPr userDrawn="1"/>
            </p:nvSpPr>
            <p:spPr>
              <a:xfrm>
                <a:off x="8451348" y="4227622"/>
                <a:ext cx="731520" cy="7310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0FFA9E-D8C7-47C3-AEB3-B33CAA0D729A}"/>
                  </a:ext>
                </a:extLst>
              </p:cNvPr>
              <p:cNvSpPr/>
              <p:nvPr userDrawn="1"/>
            </p:nvSpPr>
            <p:spPr>
              <a:xfrm>
                <a:off x="8466385" y="4243046"/>
                <a:ext cx="701448" cy="700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149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C99A6-EA55-4376-A99D-4160C140E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1" y="3552522"/>
            <a:ext cx="1248080" cy="12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800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C99A6-EA55-4376-A99D-4160C140E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A8292-F91B-4022-B3AC-2D61745F5E12}"/>
              </a:ext>
            </a:extLst>
          </p:cNvPr>
          <p:cNvGrpSpPr/>
          <p:nvPr userDrawn="1"/>
        </p:nvGrpSpPr>
        <p:grpSpPr>
          <a:xfrm>
            <a:off x="3258029" y="3550726"/>
            <a:ext cx="2627942" cy="1244796"/>
            <a:chOff x="7412830" y="4227010"/>
            <a:chExt cx="1543341" cy="7310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9E5A9D-87EE-462A-968D-794896830C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30" y="4227011"/>
              <a:ext cx="731045" cy="73104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A0F207-7A24-4709-B06A-8A4AE5CA0D81}"/>
                </a:ext>
              </a:extLst>
            </p:cNvPr>
            <p:cNvGrpSpPr/>
            <p:nvPr userDrawn="1"/>
          </p:nvGrpSpPr>
          <p:grpSpPr>
            <a:xfrm>
              <a:off x="8224651" y="4227010"/>
              <a:ext cx="731520" cy="731045"/>
              <a:chOff x="8451348" y="4227622"/>
              <a:chExt cx="731520" cy="7310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0ABA32-177D-4500-8EA6-8B51E7E8F547}"/>
                  </a:ext>
                </a:extLst>
              </p:cNvPr>
              <p:cNvSpPr/>
              <p:nvPr userDrawn="1"/>
            </p:nvSpPr>
            <p:spPr>
              <a:xfrm>
                <a:off x="8451348" y="4227622"/>
                <a:ext cx="731520" cy="7310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907378-AF93-4750-83B5-C8A05B38CD93}"/>
                  </a:ext>
                </a:extLst>
              </p:cNvPr>
              <p:cNvSpPr/>
              <p:nvPr userDrawn="1"/>
            </p:nvSpPr>
            <p:spPr>
              <a:xfrm>
                <a:off x="8466385" y="4243046"/>
                <a:ext cx="701448" cy="700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434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0969"/>
            <a:ext cx="7895419" cy="853738"/>
          </a:xfrm>
        </p:spPr>
        <p:txBody>
          <a:bodyPr/>
          <a:lstStyle>
            <a:lvl1pPr algn="ctr">
              <a:defRPr sz="2800"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676776" y="1790701"/>
            <a:ext cx="17033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47" y="1789479"/>
            <a:ext cx="1703022" cy="17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1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0969"/>
            <a:ext cx="7895419" cy="853738"/>
          </a:xfrm>
        </p:spPr>
        <p:txBody>
          <a:bodyPr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676776" y="1790701"/>
            <a:ext cx="17033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/>
          <p:cNvGrpSpPr/>
          <p:nvPr userDrawn="1"/>
        </p:nvGrpSpPr>
        <p:grpSpPr>
          <a:xfrm>
            <a:off x="4676776" y="1794543"/>
            <a:ext cx="1699060" cy="1697957"/>
            <a:chOff x="8451348" y="4227622"/>
            <a:chExt cx="731520" cy="731045"/>
          </a:xfrm>
        </p:grpSpPr>
        <p:sp>
          <p:nvSpPr>
            <p:cNvPr id="81" name="Rectangle 80"/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27" y="1789479"/>
            <a:ext cx="1703022" cy="17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133208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2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818684" y="1152525"/>
            <a:ext cx="3896691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178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33411" y="1152525"/>
            <a:ext cx="3896691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1780"/>
              </a:lnSpc>
              <a:spcBef>
                <a:spcPts val="0"/>
              </a:spcBef>
              <a:buNone/>
              <a:defRPr sz="16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33411" y="1652758"/>
            <a:ext cx="3896691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818836" y="1652758"/>
            <a:ext cx="3896691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486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3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6177022" y="1152525"/>
            <a:ext cx="2591794" cy="498475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3406623" y="1152525"/>
            <a:ext cx="2591794" cy="498475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633456" y="1152525"/>
            <a:ext cx="2591794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33411" y="1652758"/>
            <a:ext cx="2591839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406624" y="1652758"/>
            <a:ext cx="2591794" cy="2881141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177021" y="1652758"/>
            <a:ext cx="2586667" cy="2881141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ED9A22"/>
              </a:buClr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2801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4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633412" y="1152000"/>
            <a:ext cx="1937532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2717316" y="1152000"/>
            <a:ext cx="1937532" cy="498475"/>
          </a:xfrm>
          <a:prstGeom prst="rect">
            <a:avLst/>
          </a:prstGeom>
          <a:noFill/>
          <a:ln>
            <a:solidFill>
              <a:srgbClr val="00B489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4774178" y="1152000"/>
            <a:ext cx="1937532" cy="498475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831039" y="1152000"/>
            <a:ext cx="1937532" cy="498475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33411" y="1645501"/>
            <a:ext cx="1937533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717316" y="1645501"/>
            <a:ext cx="1937533" cy="2881141"/>
          </a:xfrm>
          <a:prstGeom prst="rect">
            <a:avLst/>
          </a:prstGeom>
          <a:noFill/>
          <a:ln>
            <a:solidFill>
              <a:srgbClr val="009A75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4774716" y="1645501"/>
            <a:ext cx="1937533" cy="2881141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831038" y="1645501"/>
            <a:ext cx="1937533" cy="2881141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3132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xt box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33409" y="1152000"/>
            <a:ext cx="4022253" cy="33736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ts val="248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863971" y="1152525"/>
            <a:ext cx="3754800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1780"/>
              </a:lnSpc>
              <a:spcBef>
                <a:spcPts val="0"/>
              </a:spcBef>
              <a:buNone/>
              <a:defRPr sz="16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863972" y="1652758"/>
            <a:ext cx="3754800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3217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633408" y="967564"/>
            <a:ext cx="8212880" cy="32202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8137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28650" y="150813"/>
            <a:ext cx="8217638" cy="9937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8217638" cy="3262312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8059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</p:sldLayoutIdLst>
  <p:transition spd="med"/>
  <p:hf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28650" y="150813"/>
            <a:ext cx="8217638" cy="9937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8217638" cy="3262312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330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27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transition spd="med"/>
  <p:hf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28650" y="150813"/>
            <a:ext cx="8217638" cy="9937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8217638" cy="3262312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330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8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56" r:id="rId2"/>
    <p:sldLayoutId id="2147484044" r:id="rId3"/>
    <p:sldLayoutId id="2147484057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8" r:id="rId14"/>
    <p:sldLayoutId id="2147484054" r:id="rId15"/>
    <p:sldLayoutId id="2147484055" r:id="rId16"/>
  </p:sldLayoutIdLst>
  <p:transition spd="med"/>
  <p:hf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21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0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9.png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5.mp3"/><Relationship Id="rId7" Type="http://schemas.openxmlformats.org/officeDocument/2006/relationships/image" Target="../media/image26.png"/><Relationship Id="rId2" Type="http://schemas.microsoft.com/office/2007/relationships/media" Target="../media/media5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1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885A9-0A77-4196-9589-30504234E3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91440" bIns="45720" rtlCol="0" anchor="t">
            <a:normAutofit/>
          </a:bodyPr>
          <a:lstStyle/>
          <a:p>
            <a:r>
              <a:rPr lang="en-US">
                <a:cs typeface="Open Sans"/>
              </a:rPr>
              <a:t>NCR Hackathon 2023</a:t>
            </a:r>
          </a:p>
          <a:p>
            <a:r>
              <a:rPr lang="en-IN" sz="1600" i="1"/>
              <a:t>Currency Codebreakers</a:t>
            </a:r>
            <a:r>
              <a:rPr lang="en-IN"/>
              <a:t> 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pic>
        <p:nvPicPr>
          <p:cNvPr id="7" name="Picture 6" descr="A green and black logo&#10;&#10;Description automatically generated">
            <a:extLst>
              <a:ext uri="{FF2B5EF4-FFF2-40B4-BE49-F238E27FC236}">
                <a16:creationId xmlns:a16="http://schemas.microsoft.com/office/drawing/2014/main" id="{2DC9434F-9A93-3D59-D708-3A88A08B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88" y="596073"/>
            <a:ext cx="62865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58744-720E-C5DD-72B8-A389F9C7A833}"/>
              </a:ext>
            </a:extLst>
          </p:cNvPr>
          <p:cNvSpPr txBox="1"/>
          <p:nvPr/>
        </p:nvSpPr>
        <p:spPr>
          <a:xfrm>
            <a:off x="4730557" y="2487857"/>
            <a:ext cx="441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IN" sz="180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OUR ATM, YOUR LIBERTY TO ENCASH</a:t>
            </a:r>
          </a:p>
        </p:txBody>
      </p:sp>
      <p:pic>
        <p:nvPicPr>
          <p:cNvPr id="9" name="Graphic 8" descr="Group with solid fill">
            <a:extLst>
              <a:ext uri="{FF2B5EF4-FFF2-40B4-BE49-F238E27FC236}">
                <a16:creationId xmlns:a16="http://schemas.microsoft.com/office/drawing/2014/main" id="{34029A0C-BC66-3595-3348-0DAEE41CD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012" y="4130446"/>
            <a:ext cx="589702" cy="589702"/>
          </a:xfrm>
          <a:prstGeom prst="rect">
            <a:avLst/>
          </a:prstGeom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1DD5C8F6-60C8-A900-6F85-60F7EB7A0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0589" y="4775911"/>
            <a:ext cx="345328" cy="3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7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humb with a smiley face painted on it&#10;&#10;Description automatically generated">
            <a:extLst>
              <a:ext uri="{FF2B5EF4-FFF2-40B4-BE49-F238E27FC236}">
                <a16:creationId xmlns:a16="http://schemas.microsoft.com/office/drawing/2014/main" id="{A3CE84FB-A0ED-1308-B599-2F54A646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97712" y="839147"/>
            <a:ext cx="3239138" cy="397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259A9-4ECC-AA26-52E1-40C24264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43619"/>
            <a:ext cx="3400425" cy="79552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2A1F3-E891-2B66-4D89-5070971A7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F3E4CA-09EA-5B17-92E3-4976CD16C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17F2B-DCA6-CF20-8A4C-55095BF7DE47}"/>
              </a:ext>
            </a:extLst>
          </p:cNvPr>
          <p:cNvSpPr/>
          <p:nvPr/>
        </p:nvSpPr>
        <p:spPr>
          <a:xfrm>
            <a:off x="3536850" y="839146"/>
            <a:ext cx="5309438" cy="397489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1400" b="1">
                <a:latin typeface="+mn-lt"/>
              </a:rPr>
              <a:t>ATM Merchant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Increased Cash Flow during Happy Hours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Reduction on stagnant cash ATMs</a:t>
            </a:r>
          </a:p>
          <a:p>
            <a:pPr>
              <a:lnSpc>
                <a:spcPct val="150000"/>
              </a:lnSpc>
            </a:pPr>
            <a:r>
              <a:rPr lang="en-IN" sz="1400" b="1">
                <a:latin typeface="+mn-lt"/>
              </a:rPr>
              <a:t>NCR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Additional revenue by Convenience Charge on Reserve Cash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Meets ‘Customer First’ moto by having ‘Happy Customers’ with all the info on their ATM transactions</a:t>
            </a:r>
          </a:p>
          <a:p>
            <a:pPr>
              <a:lnSpc>
                <a:spcPct val="150000"/>
              </a:lnSpc>
            </a:pPr>
            <a:r>
              <a:rPr lang="en-IN" sz="1400" b="1">
                <a:latin typeface="+mn-lt"/>
              </a:rPr>
              <a:t>Customer</a:t>
            </a:r>
            <a:endParaRPr lang="en-IN" sz="1400">
              <a:solidFill>
                <a:srgbClr val="1B1E1F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Mitigate the risk of encountering low or no cash situations in ATMs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Immediate access to emergency funds whenever required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Secure a specific amount of cash in an ATM for a designated period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100">
                <a:solidFill>
                  <a:srgbClr val="1B1E1F"/>
                </a:solidFill>
                <a:latin typeface="+mn-lt"/>
              </a:rPr>
              <a:t>Reserving cash allows customers to determine the amount and duration of the reservation, offering them flexibility based on their specific financial requirements.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D5E2B-45D5-4B6C-4AA4-AB1989FCD3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840" y="1854457"/>
            <a:ext cx="980560" cy="841041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992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53" y="1795779"/>
            <a:ext cx="7886701" cy="52144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 panose="020F0502020204030204" pitchFamily="34" charset="0"/>
                <a:cs typeface="Times New Roman" panose="02020603050405020304" pitchFamily="18" charset="0"/>
              </a:rPr>
              <a:t>Future Enhancement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  <a:t>Integrating </a:t>
            </a:r>
            <a:r>
              <a:rPr lang="en-IN" sz="3200" spc="4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Reserve Cash, Low/No Cash and Happy Hours features </a:t>
            </a:r>
            <a: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  <a:t>to All-Point Mobile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  <a:t>Integrating the Reserve Cash feature </a:t>
            </a:r>
            <a:r>
              <a:rPr lang="en-IN" sz="3200" spc="4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NCR Pay 360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3413" y="917031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666E024-00DB-0B14-5C63-CBA268A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177" y="79969"/>
            <a:ext cx="771554" cy="661773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409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221509" y="4919077"/>
            <a:ext cx="45719" cy="22442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5423457" y="4450047"/>
            <a:ext cx="1526029" cy="301876"/>
          </a:xfrm>
          <a:noFill/>
          <a:ln>
            <a:noFill/>
          </a:ln>
        </p:spPr>
        <p:txBody>
          <a:bodyPr vert="horz" lIns="91440" tIns="91440" rIns="91440" bIns="45720" rtlCol="0" anchor="t">
            <a:normAutofit fontScale="92500"/>
          </a:bodyPr>
          <a:lstStyle/>
          <a:p>
            <a:pPr marL="0" indent="0" algn="ctr">
              <a:buClr>
                <a:schemeClr val="bg1"/>
              </a:buClr>
              <a:buNone/>
            </a:pPr>
            <a:r>
              <a:rPr lang="en-US" sz="1100" b="1" kern="1200" spc="-30">
                <a:solidFill>
                  <a:schemeClr val="tx1">
                    <a:lumMod val="85000"/>
                    <a:lumOff val="15000"/>
                  </a:schemeClr>
                </a:solidFill>
                <a:latin typeface="Open Sans Condensed SemiBold" pitchFamily="2" charset="0"/>
              </a:rPr>
              <a:t>Pradeep Murgaje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6377205" y="2535051"/>
            <a:ext cx="1515965" cy="311731"/>
          </a:xfrm>
          <a:noFill/>
          <a:ln>
            <a:noFill/>
          </a:ln>
        </p:spPr>
        <p:txBody>
          <a:bodyPr vert="horz" lIns="91440" tIns="9144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100" b="1" kern="1200" spc="-30">
                <a:solidFill>
                  <a:schemeClr val="tx1">
                    <a:lumMod val="85000"/>
                    <a:lumOff val="15000"/>
                  </a:schemeClr>
                </a:solidFill>
                <a:latin typeface="Open Sans Condensed SemiBold" pitchFamily="2" charset="0"/>
              </a:rPr>
              <a:t>Dileep Kumar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3584824" y="4450046"/>
            <a:ext cx="1526573" cy="301876"/>
          </a:xfrm>
          <a:noFill/>
          <a:ln>
            <a:noFill/>
          </a:ln>
        </p:spPr>
        <p:txBody>
          <a:bodyPr vert="horz" lIns="91440" tIns="91440" rIns="91440" bIns="45720" rtlCol="0" anchor="t">
            <a:normAutofit fontScale="92500"/>
          </a:bodyPr>
          <a:lstStyle/>
          <a:p>
            <a:pPr marL="0" indent="0" algn="ctr">
              <a:buClr>
                <a:schemeClr val="bg1"/>
              </a:buClr>
              <a:buNone/>
            </a:pPr>
            <a:r>
              <a:rPr lang="en-US" sz="1100" b="1" kern="1200" spc="-30">
                <a:solidFill>
                  <a:schemeClr val="tx1">
                    <a:lumMod val="85000"/>
                    <a:lumOff val="15000"/>
                  </a:schemeClr>
                </a:solidFill>
                <a:latin typeface="Open Sans Condensed SemiBold" pitchFamily="2" charset="0"/>
              </a:rPr>
              <a:t>Nireeksha Jayananda 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15203" y="150814"/>
            <a:ext cx="8184937" cy="481840"/>
          </a:xfrm>
        </p:spPr>
        <p:txBody>
          <a:bodyPr/>
          <a:lstStyle/>
          <a:p>
            <a:r>
              <a:rPr lang="en-US"/>
              <a:t>Meet Our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9966" y="4948575"/>
            <a:ext cx="149080" cy="194925"/>
          </a:xfr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  <a:sym typeface="Open San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ns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1319" y="4948575"/>
            <a:ext cx="3086100" cy="194925"/>
          </a:xfr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  <a:ea typeface="ＭＳ Ｐゴシック" charset="0"/>
              </a:rPr>
              <a:t>NCR Confidential - Internal Use Only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15203" y="632654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FC257D3-E749-4173-BFCC-0A1151B83ADE}"/>
              </a:ext>
            </a:extLst>
          </p:cNvPr>
          <p:cNvSpPr txBox="1">
            <a:spLocks/>
          </p:cNvSpPr>
          <p:nvPr/>
        </p:nvSpPr>
        <p:spPr>
          <a:xfrm>
            <a:off x="1692897" y="4457485"/>
            <a:ext cx="1526573" cy="294437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45720" rtlCol="0" anchor="t">
            <a:normAutofit fontScale="92500"/>
          </a:bodyPr>
          <a:lstStyle>
            <a:defPPr>
              <a:defRPr lang="en-US"/>
            </a:defPPr>
            <a:lvl1pPr marL="0" marR="0" indent="0" algn="ctr" defTabSz="309563" fontAlgn="auto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tabLst/>
              <a:defRPr sz="1100" b="1" i="0" u="none" strike="noStrike" cap="none" spc="-3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defRPr>
            </a:lvl1pPr>
            <a:lvl2pPr marL="282575" marR="0" indent="-169863" defTabSz="309563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75000"/>
              <a:buFont typeface="Arial" panose="020B0604020202020204" pitchFamily="34" charset="0"/>
              <a:buChar char="‾"/>
              <a:tabLst/>
              <a:defRPr sz="8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2pPr>
            <a:lvl3pPr marL="548640" marR="0" indent="-182880" defTabSz="309563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3pPr>
            <a:lvl4pPr marL="822960" marR="0" indent="-238125" defTabSz="309563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4pPr>
            <a:lvl5pPr marL="1097280" marR="0" indent="-238125" defTabSz="309563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5pPr>
            <a:lvl6pPr marL="1428750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6pPr>
            <a:lvl7pPr marL="1666875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7pPr>
            <a:lvl8pPr marL="1905000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8pPr>
            <a:lvl9pPr marL="2143125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Sandeep Shiranthadka</a:t>
            </a:r>
          </a:p>
        </p:txBody>
      </p:sp>
      <p:pic>
        <p:nvPicPr>
          <p:cNvPr id="1030" name="Picture 6" descr="Captured photo">
            <a:extLst>
              <a:ext uri="{FF2B5EF4-FFF2-40B4-BE49-F238E27FC236}">
                <a16:creationId xmlns:a16="http://schemas.microsoft.com/office/drawing/2014/main" id="{A7625D20-2400-44AB-B928-EF313BB20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06" y="820843"/>
            <a:ext cx="1516456" cy="1711380"/>
          </a:xfrm>
          <a:prstGeom prst="ellipse">
            <a:avLst/>
          </a:prstGeom>
          <a:ln w="63500" cap="rnd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FB725DA8-FCFC-B924-4A0A-ECC7A960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21" y="2990475"/>
            <a:ext cx="1515965" cy="1459572"/>
          </a:xfrm>
          <a:prstGeom prst="ellipse">
            <a:avLst/>
          </a:prstGeom>
          <a:ln w="63500" cap="rnd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CD5ECBC6-A683-4C12-9E2D-72262A2F9524}"/>
              </a:ext>
            </a:extLst>
          </p:cNvPr>
          <p:cNvSpPr txBox="1">
            <a:spLocks/>
          </p:cNvSpPr>
          <p:nvPr/>
        </p:nvSpPr>
        <p:spPr>
          <a:xfrm>
            <a:off x="4572001" y="2508400"/>
            <a:ext cx="1519524" cy="381036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45720" rtlCol="0" anchor="t">
            <a:normAutofit/>
          </a:bodyPr>
          <a:lstStyle>
            <a:defPPr>
              <a:defRPr lang="en-US"/>
            </a:defPPr>
            <a:lvl1pPr marL="0" marR="0" indent="0" algn="ctr" defTabSz="309563" fontAlgn="auto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tabLst/>
              <a:defRPr sz="1100" b="1" i="0" u="none" strike="noStrike" cap="none" spc="-3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defRPr>
            </a:lvl1pPr>
            <a:lvl2pPr marL="282575" marR="0" indent="-169863" defTabSz="309563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75000"/>
              <a:buFont typeface="Arial" panose="020B0604020202020204" pitchFamily="34" charset="0"/>
              <a:buChar char="‾"/>
              <a:tabLst/>
              <a:defRPr sz="8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2pPr>
            <a:lvl3pPr marL="548640" marR="0" indent="-182880" defTabSz="309563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3pPr>
            <a:lvl4pPr marL="822960" marR="0" indent="-238125" defTabSz="309563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4pPr>
            <a:lvl5pPr marL="1097280" marR="0" indent="-238125" defTabSz="309563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</a:defRPr>
            </a:lvl5pPr>
            <a:lvl6pPr marL="1428750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6pPr>
            <a:lvl7pPr marL="1666875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7pPr>
            <a:lvl8pPr marL="1905000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8pPr>
            <a:lvl9pPr marL="2143125" marR="0" indent="-238125" defTabSz="309563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Jagadeesha</a:t>
            </a:r>
            <a:r>
              <a:rPr lang="en-US">
                <a:sym typeface="Open Sans"/>
              </a:rPr>
              <a:t> </a:t>
            </a:r>
            <a:r>
              <a:rPr lang="en-US"/>
              <a:t>Salian</a:t>
            </a:r>
          </a:p>
        </p:txBody>
      </p:sp>
      <p:pic>
        <p:nvPicPr>
          <p:cNvPr id="11" name="Picture 10" descr="A person with a beard and mustache wearing a suit&#10;&#10;Description automatically generated">
            <a:extLst>
              <a:ext uri="{FF2B5EF4-FFF2-40B4-BE49-F238E27FC236}">
                <a16:creationId xmlns:a16="http://schemas.microsoft.com/office/drawing/2014/main" id="{EBCC6D7A-8D25-2941-746B-C6DC63F99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820843"/>
            <a:ext cx="1516456" cy="1687557"/>
          </a:xfrm>
          <a:prstGeom prst="ellipse">
            <a:avLst/>
          </a:prstGeom>
          <a:ln w="63500" cap="rnd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237CCE-45A7-33F3-7F04-0233759C11B8}"/>
              </a:ext>
            </a:extLst>
          </p:cNvPr>
          <p:cNvGrpSpPr/>
          <p:nvPr/>
        </p:nvGrpSpPr>
        <p:grpSpPr>
          <a:xfrm>
            <a:off x="993887" y="820843"/>
            <a:ext cx="1557917" cy="2067162"/>
            <a:chOff x="993887" y="820843"/>
            <a:chExt cx="1557917" cy="2067162"/>
          </a:xfrm>
        </p:grpSpPr>
        <p:sp>
          <p:nvSpPr>
            <p:cNvPr id="7" name="Text Placeholder 25">
              <a:extLst>
                <a:ext uri="{FF2B5EF4-FFF2-40B4-BE49-F238E27FC236}">
                  <a16:creationId xmlns:a16="http://schemas.microsoft.com/office/drawing/2014/main" id="{2ED847D6-6675-91A8-C9A4-C60265C4B395}"/>
                </a:ext>
              </a:extLst>
            </p:cNvPr>
            <p:cNvSpPr txBox="1">
              <a:spLocks/>
            </p:cNvSpPr>
            <p:nvPr/>
          </p:nvSpPr>
          <p:spPr>
            <a:xfrm>
              <a:off x="1035837" y="2539662"/>
              <a:ext cx="1515967" cy="34834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91440" rIns="91440" bIns="45720" rtlCol="0" anchor="t">
              <a:normAutofit/>
            </a:bodyPr>
            <a:lstStyle>
              <a:lvl1pPr marL="108000" marR="0" indent="-108000" algn="l" defTabSz="309563" rtl="0" latinLnBrk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Wingdings" panose="05000000000000000000" pitchFamily="2" charset="2"/>
                <a:buChar char="§"/>
                <a:tabLst/>
                <a:defRPr sz="1000" b="0" i="0" u="none" strike="noStrike" cap="none" spc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lt"/>
                  <a:ea typeface="+mn-ea"/>
                  <a:cs typeface="Open Sans" panose="020B0604020202020204" charset="0"/>
                  <a:sym typeface="Open Sans"/>
                </a:defRPr>
              </a:lvl1pPr>
              <a:lvl2pPr marL="282575" marR="0" indent="-169863" algn="l" defTabSz="309563" rtl="0" latinLnBrk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75000"/>
                <a:buFont typeface="Arial" panose="020B0604020202020204" pitchFamily="34" charset="0"/>
                <a:buChar char="‾"/>
                <a:tabLst/>
                <a:defRPr sz="800" b="0" i="0" u="none" strike="noStrike" cap="none" spc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lt"/>
                  <a:ea typeface="+mn-ea"/>
                  <a:cs typeface="Open Sans" panose="020B0604020202020204" charset="0"/>
                  <a:sym typeface="Open Sans"/>
                </a:defRPr>
              </a:lvl2pPr>
              <a:lvl3pPr marL="548640" marR="0" indent="-182880" algn="l" defTabSz="309563" rtl="0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5000"/>
                <a:buFont typeface="Arial" panose="020B0604020202020204" pitchFamily="34" charset="0"/>
                <a:buChar char="•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1B1E1F"/>
                  </a:solidFill>
                  <a:uFillTx/>
                  <a:latin typeface="+mn-lt"/>
                  <a:ea typeface="+mn-ea"/>
                  <a:cs typeface="Open Sans" panose="020B0604020202020204" charset="0"/>
                  <a:sym typeface="Open Sans"/>
                </a:defRPr>
              </a:lvl3pPr>
              <a:lvl4pPr marL="822960" marR="0" indent="-238125" algn="l" defTabSz="309563" rtl="0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5000"/>
                <a:buFont typeface="Wingdings" panose="05000000000000000000" pitchFamily="2" charset="2"/>
                <a:buChar char="§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1B1E1F"/>
                  </a:solidFill>
                  <a:uFillTx/>
                  <a:latin typeface="+mn-lt"/>
                  <a:ea typeface="+mn-ea"/>
                  <a:cs typeface="Open Sans" panose="020B0604020202020204" charset="0"/>
                  <a:sym typeface="Open Sans"/>
                </a:defRPr>
              </a:lvl4pPr>
              <a:lvl5pPr marL="1097280" marR="0" indent="-238125" algn="l" defTabSz="309563" rtl="0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5000"/>
                <a:buFont typeface="Arial" panose="020B0604020202020204" pitchFamily="34" charset="0"/>
                <a:buChar char="‾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1B1E1F"/>
                  </a:solidFill>
                  <a:uFillTx/>
                  <a:latin typeface="+mn-lt"/>
                  <a:ea typeface="+mn-ea"/>
                  <a:cs typeface="Open Sans" panose="020B0604020202020204" charset="0"/>
                  <a:sym typeface="Open Sans"/>
                </a:defRPr>
              </a:lvl5pPr>
              <a:lvl6pPr marL="1428750" marR="0" indent="-238125" algn="l" defTabSz="309563" rtl="0" latinLnBrk="0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Open Sans"/>
                </a:defRPr>
              </a:lvl6pPr>
              <a:lvl7pPr marL="1666875" marR="0" indent="-238125" algn="l" defTabSz="309563" rtl="0" latinLnBrk="0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Open Sans"/>
                </a:defRPr>
              </a:lvl7pPr>
              <a:lvl8pPr marL="1905000" marR="0" indent="-238125" algn="l" defTabSz="309563" rtl="0" latinLnBrk="0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Open Sans"/>
                </a:defRPr>
              </a:lvl8pPr>
              <a:lvl9pPr marL="2143125" marR="0" indent="-238125" algn="l" defTabSz="309563" rtl="0" latinLnBrk="0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Open Sans"/>
                </a:defRPr>
              </a:lvl9pPr>
            </a:lstStyle>
            <a:p>
              <a:pPr marL="0" indent="0" algn="ctr" fontAlgn="auto">
                <a:buClr>
                  <a:schemeClr val="bg1"/>
                </a:buClr>
                <a:buNone/>
              </a:pPr>
              <a:r>
                <a:rPr lang="en-US" sz="1100" b="1" spc="-3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 Condensed SemiBold" pitchFamily="2" charset="0"/>
                  <a:ea typeface="Open Sans Condensed SemiBold" pitchFamily="2" charset="0"/>
                  <a:cs typeface="Open Sans Condensed SemiBold" pitchFamily="2" charset="0"/>
                </a:rPr>
                <a:t>Shivaraj Jogi</a:t>
              </a:r>
            </a:p>
          </p:txBody>
        </p:sp>
        <p:pic>
          <p:nvPicPr>
            <p:cNvPr id="14" name="Picture 13" descr="A person with a mustache smiling&#10;&#10;Description automatically generated">
              <a:extLst>
                <a:ext uri="{FF2B5EF4-FFF2-40B4-BE49-F238E27FC236}">
                  <a16:creationId xmlns:a16="http://schemas.microsoft.com/office/drawing/2014/main" id="{B4C5788E-382D-7D99-FA1D-F3B6CAA9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887" y="820843"/>
              <a:ext cx="1515966" cy="1711380"/>
            </a:xfrm>
            <a:prstGeom prst="ellipse">
              <a:avLst/>
            </a:prstGeom>
            <a:ln w="63500" cap="rnd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  <p:pic>
        <p:nvPicPr>
          <p:cNvPr id="16" name="Picture 15" descr="A person with long black hair&#10;&#10;Description automatically generated">
            <a:extLst>
              <a:ext uri="{FF2B5EF4-FFF2-40B4-BE49-F238E27FC236}">
                <a16:creationId xmlns:a16="http://schemas.microsoft.com/office/drawing/2014/main" id="{1496075A-A4D9-1F03-D49B-CEDE076BF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369" y="2990474"/>
            <a:ext cx="1515965" cy="1459572"/>
          </a:xfrm>
          <a:prstGeom prst="ellipse">
            <a:avLst/>
          </a:prstGeom>
          <a:ln w="63500" cap="rnd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8" name="Picture 17" descr="A person in a suit and tie&#10;&#10;Description automatically generated">
            <a:extLst>
              <a:ext uri="{FF2B5EF4-FFF2-40B4-BE49-F238E27FC236}">
                <a16:creationId xmlns:a16="http://schemas.microsoft.com/office/drawing/2014/main" id="{6E50369B-0331-3B5D-05D2-174BBA561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503" y="2990474"/>
            <a:ext cx="1515966" cy="1459572"/>
          </a:xfrm>
          <a:prstGeom prst="ellipse">
            <a:avLst/>
          </a:prstGeom>
          <a:ln w="63500" cap="rnd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471F59-09A4-CB7D-B470-E9CFB0A1A933}"/>
              </a:ext>
            </a:extLst>
          </p:cNvPr>
          <p:cNvGrpSpPr/>
          <p:nvPr/>
        </p:nvGrpSpPr>
        <p:grpSpPr>
          <a:xfrm>
            <a:off x="2795533" y="809402"/>
            <a:ext cx="1519423" cy="2076033"/>
            <a:chOff x="2795533" y="809402"/>
            <a:chExt cx="1519423" cy="2076033"/>
          </a:xfrm>
        </p:grpSpPr>
        <p:sp>
          <p:nvSpPr>
            <p:cNvPr id="33" name="Text Placeholder 25">
              <a:extLst>
                <a:ext uri="{FF2B5EF4-FFF2-40B4-BE49-F238E27FC236}">
                  <a16:creationId xmlns:a16="http://schemas.microsoft.com/office/drawing/2014/main" id="{1A773AD8-3D59-4C8D-BE33-FD282D1095A8}"/>
                </a:ext>
              </a:extLst>
            </p:cNvPr>
            <p:cNvSpPr txBox="1">
              <a:spLocks/>
            </p:cNvSpPr>
            <p:nvPr/>
          </p:nvSpPr>
          <p:spPr>
            <a:xfrm>
              <a:off x="2795533" y="2528351"/>
              <a:ext cx="1515966" cy="35708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91440" rIns="91440" bIns="45720" rtlCol="0" anchor="t">
              <a:normAutofit/>
            </a:bodyPr>
            <a:lstStyle>
              <a:defPPr>
                <a:defRPr lang="en-US"/>
              </a:defPPr>
              <a:lvl1pPr marL="0" marR="0" indent="0" algn="ctr" defTabSz="309563" fontAlgn="auto" latinLnBrk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anose="05000000000000000000" pitchFamily="2" charset="2"/>
                <a:buNone/>
                <a:tabLst/>
                <a:defRPr sz="1100" b="1" i="0" u="none" strike="noStrike" cap="none" spc="-3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Open Sans Condensed SemiBold" pitchFamily="2" charset="0"/>
                  <a:ea typeface="Open Sans Condensed SemiBold" pitchFamily="2" charset="0"/>
                  <a:cs typeface="Open Sans Condensed SemiBold" pitchFamily="2" charset="0"/>
                </a:defRPr>
              </a:lvl1pPr>
              <a:lvl2pPr marL="282575" marR="0" indent="-169863" defTabSz="309563" latinLnBrk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75000"/>
                <a:buFont typeface="Arial" panose="020B0604020202020204" pitchFamily="34" charset="0"/>
                <a:buChar char="‾"/>
                <a:tabLst/>
                <a:defRPr sz="800" b="0" i="0" u="none" strike="noStrike" cap="none" spc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lt"/>
                  <a:ea typeface="+mn-ea"/>
                  <a:cs typeface="Open Sans" panose="020B0604020202020204" charset="0"/>
                </a:defRPr>
              </a:lvl2pPr>
              <a:lvl3pPr marL="548640" marR="0" indent="-182880" defTabSz="309563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5000"/>
                <a:buFont typeface="Arial" panose="020B0604020202020204" pitchFamily="34" charset="0"/>
                <a:buChar char="•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1B1E1F"/>
                  </a:solidFill>
                  <a:uFillTx/>
                  <a:latin typeface="+mn-lt"/>
                  <a:ea typeface="+mn-ea"/>
                  <a:cs typeface="Open Sans" panose="020B0604020202020204" charset="0"/>
                </a:defRPr>
              </a:lvl3pPr>
              <a:lvl4pPr marL="822960" marR="0" indent="-238125" defTabSz="309563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5000"/>
                <a:buFont typeface="Wingdings" panose="05000000000000000000" pitchFamily="2" charset="2"/>
                <a:buChar char="§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1B1E1F"/>
                  </a:solidFill>
                  <a:uFillTx/>
                  <a:latin typeface="+mn-lt"/>
                  <a:ea typeface="+mn-ea"/>
                  <a:cs typeface="Open Sans" panose="020B0604020202020204" charset="0"/>
                </a:defRPr>
              </a:lvl4pPr>
              <a:lvl5pPr marL="1097280" marR="0" indent="-238125" defTabSz="309563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5000"/>
                <a:buFont typeface="Arial" panose="020B0604020202020204" pitchFamily="34" charset="0"/>
                <a:buChar char="‾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1B1E1F"/>
                  </a:solidFill>
                  <a:uFillTx/>
                  <a:latin typeface="+mn-lt"/>
                  <a:ea typeface="+mn-ea"/>
                  <a:cs typeface="Open Sans" panose="020B0604020202020204" charset="0"/>
                </a:defRPr>
              </a:lvl5pPr>
              <a:lvl6pPr marL="1428750" marR="0" indent="-238125" defTabSz="309563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1666875" marR="0" indent="-238125" defTabSz="309563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1905000" marR="0" indent="-238125" defTabSz="309563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2143125" marR="0" indent="-238125" defTabSz="309563">
                <a:lnSpc>
                  <a:spcPct val="100000"/>
                </a:lnSpc>
                <a:spcBef>
                  <a:spcPts val="2213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195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Roopalaxmi</a:t>
              </a:r>
              <a:r>
                <a:rPr lang="en-US">
                  <a:sym typeface="Open Sans"/>
                </a:rPr>
                <a:t> </a:t>
              </a:r>
              <a:r>
                <a:rPr lang="en-US"/>
                <a:t>Pedamale</a:t>
              </a:r>
            </a:p>
          </p:txBody>
        </p:sp>
        <p:pic>
          <p:nvPicPr>
            <p:cNvPr id="20" name="Picture 19" descr="A person with dark hair&#10;&#10;Description automatically generated">
              <a:extLst>
                <a:ext uri="{FF2B5EF4-FFF2-40B4-BE49-F238E27FC236}">
                  <a16:creationId xmlns:a16="http://schemas.microsoft.com/office/drawing/2014/main" id="{98E15C33-1682-8BAF-BB39-8286B56D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8991" y="809402"/>
              <a:ext cx="1515965" cy="1711510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1818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tted plant with a thank you note&#10;&#10;Description automatically generated">
            <a:extLst>
              <a:ext uri="{FF2B5EF4-FFF2-40B4-BE49-F238E27FC236}">
                <a16:creationId xmlns:a16="http://schemas.microsoft.com/office/drawing/2014/main" id="{84D138F0-340D-F8BD-8AD6-54E59FE2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0" y="255492"/>
            <a:ext cx="5939472" cy="3254189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686ECBBA-F85A-D2DA-36B6-9BDB0BBD8E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60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600"/>
                </a:spcAft>
                <a:defRPr/>
              </a:pPr>
              <a:t>13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57651-3E6C-48DA-B661-0CF2A52B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5041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B7B853-2349-9FBF-C679-69BE3B14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86" y="52050"/>
            <a:ext cx="8217638" cy="903503"/>
          </a:xfrm>
        </p:spPr>
        <p:txBody>
          <a:bodyPr/>
          <a:lstStyle/>
          <a:p>
            <a:r>
              <a:rPr lang="en-IN" b="1">
                <a:latin typeface="+mn-lt"/>
              </a:rPr>
              <a:t>What’s the problem around?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2A1F3-E891-2B66-4D89-5070971A7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F3E4CA-09EA-5B17-92E3-4976CD16C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ECCB2-5363-1559-973A-50478BAB44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12586" y="1539560"/>
            <a:ext cx="2619769" cy="3409015"/>
          </a:xfrm>
          <a:prstGeom prst="ellipse">
            <a:avLst/>
          </a:prstGeom>
          <a:ln w="63500" cap="rnd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B17F2B-DCA6-CF20-8A4C-55095BF7DE47}"/>
              </a:ext>
            </a:extLst>
          </p:cNvPr>
          <p:cNvSpPr/>
          <p:nvPr/>
        </p:nvSpPr>
        <p:spPr>
          <a:xfrm>
            <a:off x="3536850" y="839147"/>
            <a:ext cx="5309438" cy="38779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1400" b="1">
                <a:latin typeface="+mn-lt"/>
              </a:rPr>
              <a:t>ATM Merchant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latin typeface="+mn-lt"/>
              </a:rPr>
              <a:t>How to determine cash requirements?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latin typeface="+mn-lt"/>
              </a:rPr>
              <a:t>How to achieve operational efficiency?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latin typeface="+mn-lt"/>
              </a:rPr>
              <a:t>How to minimize congestion?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latin typeface="+mn-lt"/>
              </a:rPr>
              <a:t>How to optimize customer engagement?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latin typeface="+mn-lt"/>
              </a:rPr>
              <a:t>How to increase profits?</a:t>
            </a:r>
          </a:p>
          <a:p>
            <a:pPr>
              <a:lnSpc>
                <a:spcPct val="150000"/>
              </a:lnSpc>
            </a:pPr>
            <a:endParaRPr lang="en-IN" sz="140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IN" sz="1400" b="1">
                <a:latin typeface="+mn-lt"/>
              </a:rPr>
              <a:t>Customer</a:t>
            </a:r>
            <a:endParaRPr lang="en-IN" sz="1400">
              <a:solidFill>
                <a:srgbClr val="1B1E1F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solidFill>
                  <a:srgbClr val="1B1E1F"/>
                </a:solidFill>
                <a:latin typeface="+mn-lt"/>
              </a:rPr>
              <a:t>When I visit the ATM - will there be sufficient fund?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solidFill>
                  <a:srgbClr val="1B1E1F"/>
                </a:solidFill>
                <a:latin typeface="+mn-lt"/>
              </a:rPr>
              <a:t>What are the services at my nearest ATM?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400">
                <a:solidFill>
                  <a:srgbClr val="1B1E1F"/>
                </a:solidFill>
                <a:latin typeface="+mn-lt"/>
              </a:rPr>
              <a:t>How can I find best ATM for me?</a:t>
            </a:r>
          </a:p>
          <a:p>
            <a:pPr lvl="1">
              <a:buFont typeface="Wingdings" panose="05000000000000000000" pitchFamily="2" charset="2"/>
              <a:buNone/>
            </a:pP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4A616-5CB8-A74B-DE23-4B380256FF5C}"/>
              </a:ext>
            </a:extLst>
          </p:cNvPr>
          <p:cNvSpPr txBox="1"/>
          <p:nvPr/>
        </p:nvSpPr>
        <p:spPr>
          <a:xfrm>
            <a:off x="1237081" y="955553"/>
            <a:ext cx="2047522" cy="773043"/>
          </a:xfrm>
          <a:prstGeom prst="cloud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tIns="91440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IN" sz="1200"/>
              <a:t>HOW MANAGE  CASH?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6C427-072F-6AFA-2E80-293C8DF26FAD}"/>
              </a:ext>
            </a:extLst>
          </p:cNvPr>
          <p:cNvCxnSpPr/>
          <p:nvPr/>
        </p:nvCxnSpPr>
        <p:spPr>
          <a:xfrm>
            <a:off x="465527" y="746954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0FDB643E-0B50-7C0B-88D8-CBC63CED5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1414" y="4732779"/>
            <a:ext cx="331441" cy="3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8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9338F6-87F8-E5BF-8947-F537CC6D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6" y="230188"/>
            <a:ext cx="7489077" cy="683089"/>
          </a:xfrm>
        </p:spPr>
        <p:txBody>
          <a:bodyPr/>
          <a:lstStyle/>
          <a:p>
            <a:r>
              <a:rPr lang="en-IN" b="1" err="1">
                <a:latin typeface="+mn-lt"/>
              </a:rPr>
              <a:t>CashShield</a:t>
            </a:r>
            <a:r>
              <a:rPr lang="en-IN" b="1">
                <a:latin typeface="+mn-lt"/>
              </a:rPr>
              <a:t> Pro+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1769D-0EC2-4FE3-49D0-0346E14F2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6804C23-7974-4A59-D711-62587FE55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7773D24-812B-88E3-AD8A-D02C99ECED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895682"/>
              </p:ext>
            </p:extLst>
          </p:nvPr>
        </p:nvGraphicFramePr>
        <p:xfrm>
          <a:off x="457200" y="1208617"/>
          <a:ext cx="8467724" cy="3739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DA13032-76EC-5884-B709-8B2F930BB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0569" y="58209"/>
            <a:ext cx="795161" cy="682022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3B2ECB-9329-E7B8-A8A9-98DD29F9B3E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57201" y="1237922"/>
            <a:ext cx="1822076" cy="1155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Picture 20" descr="A gold alarm clock with a dollar sign and poker chips&#10;&#10;Description automatically generated">
            <a:extLst>
              <a:ext uri="{FF2B5EF4-FFF2-40B4-BE49-F238E27FC236}">
                <a16:creationId xmlns:a16="http://schemas.microsoft.com/office/drawing/2014/main" id="{52956003-CC20-5089-EA2D-4742031399D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578996" y="3930979"/>
            <a:ext cx="1700281" cy="892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5" name="Picture 24" descr="A close-up of a cash machine&#10;&#10;Description automatically generated">
            <a:extLst>
              <a:ext uri="{FF2B5EF4-FFF2-40B4-BE49-F238E27FC236}">
                <a16:creationId xmlns:a16="http://schemas.microsoft.com/office/drawing/2014/main" id="{B19A7FF3-C934-3C58-3C4E-8899C4E0B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580761" y="2640032"/>
            <a:ext cx="1705239" cy="9663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D1F155E3-F9CE-D37C-A2DB-FE5257A49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28914" y="4693272"/>
            <a:ext cx="392019" cy="3920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6BC84B-D408-66D4-7007-5228CCF01B82}"/>
              </a:ext>
            </a:extLst>
          </p:cNvPr>
          <p:cNvCxnSpPr/>
          <p:nvPr/>
        </p:nvCxnSpPr>
        <p:spPr>
          <a:xfrm>
            <a:off x="515155" y="740231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76529"/>
            <a:ext cx="7886701" cy="52144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 panose="020F0502020204030204" pitchFamily="34" charset="0"/>
                <a:cs typeface="Times New Roman" panose="02020603050405020304" pitchFamily="18" charset="0"/>
              </a:rPr>
              <a:t>How it works?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5373" y="704760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BF6A60-D68E-5A34-2804-6B40442C463D}"/>
              </a:ext>
            </a:extLst>
          </p:cNvPr>
          <p:cNvGrpSpPr/>
          <p:nvPr/>
        </p:nvGrpSpPr>
        <p:grpSpPr>
          <a:xfrm>
            <a:off x="412037" y="75789"/>
            <a:ext cx="8588255" cy="4811984"/>
            <a:chOff x="412037" y="75789"/>
            <a:chExt cx="8588255" cy="4811984"/>
          </a:xfrm>
        </p:grpSpPr>
        <p:pic>
          <p:nvPicPr>
            <p:cNvPr id="17" name="Picture 16" descr="A cell phone showing a map of the united states&#10;&#10;Description automatically generated">
              <a:extLst>
                <a:ext uri="{FF2B5EF4-FFF2-40B4-BE49-F238E27FC236}">
                  <a16:creationId xmlns:a16="http://schemas.microsoft.com/office/drawing/2014/main" id="{E91C24BB-386F-CA1E-6333-476A2460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037" y="1045078"/>
              <a:ext cx="1969382" cy="3842695"/>
            </a:xfrm>
            <a:prstGeom prst="rect">
              <a:avLst/>
            </a:prstGeom>
            <a:effectLst>
              <a:innerShdw blurRad="114300">
                <a:srgbClr val="00B050"/>
              </a:innerShdw>
            </a:effectLst>
          </p:spPr>
        </p:pic>
        <p:pic>
          <p:nvPicPr>
            <p:cNvPr id="19" name="Picture 18" descr="A screenshot of a phone&#10;&#10;Description automatically generated">
              <a:extLst>
                <a:ext uri="{FF2B5EF4-FFF2-40B4-BE49-F238E27FC236}">
                  <a16:creationId xmlns:a16="http://schemas.microsoft.com/office/drawing/2014/main" id="{44BEB3CE-D147-4641-260F-DBC342C6B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3232" y="1045076"/>
              <a:ext cx="1969382" cy="3831737"/>
            </a:xfrm>
            <a:prstGeom prst="rect">
              <a:avLst/>
            </a:prstGeom>
            <a:effectLst>
              <a:innerShdw blurRad="114300">
                <a:srgbClr val="00B050"/>
              </a:inn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D94821-922C-A2D7-F1BC-184CC052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6633" y="75789"/>
              <a:ext cx="883659" cy="757928"/>
            </a:xfrm>
            <a:prstGeom prst="ellipse">
              <a:avLst/>
            </a:prstGeom>
            <a:ln w="63500" cap="rnd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10" name="Picture 9" descr="A screenshot of a phone&#10;&#10;Description automatically generated">
              <a:extLst>
                <a:ext uri="{FF2B5EF4-FFF2-40B4-BE49-F238E27FC236}">
                  <a16:creationId xmlns:a16="http://schemas.microsoft.com/office/drawing/2014/main" id="{53CBCF8A-8367-D4CD-7C38-2AAC6FAA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2325" y="1045077"/>
              <a:ext cx="1969382" cy="3831737"/>
            </a:xfrm>
            <a:prstGeom prst="rect">
              <a:avLst/>
            </a:prstGeom>
            <a:effectLst>
              <a:innerShdw blurRad="114300">
                <a:srgbClr val="00B050"/>
              </a:innerShdw>
            </a:effectLst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9F2BEF7-94B3-6CEE-E4BB-46D21541B992}"/>
                </a:ext>
              </a:extLst>
            </p:cNvPr>
            <p:cNvSpPr/>
            <p:nvPr/>
          </p:nvSpPr>
          <p:spPr>
            <a:xfrm>
              <a:off x="2499345" y="2725813"/>
              <a:ext cx="524435" cy="19492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20A3DC29-0874-EF84-C0EE-99FF9E8A0587}"/>
                </a:ext>
              </a:extLst>
            </p:cNvPr>
            <p:cNvSpPr/>
            <p:nvPr/>
          </p:nvSpPr>
          <p:spPr>
            <a:xfrm>
              <a:off x="5330252" y="2725812"/>
              <a:ext cx="524435" cy="19492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</p:grpSp>
      <p:pic>
        <p:nvPicPr>
          <p:cNvPr id="9" name="4">
            <a:hlinkClick r:id="" action="ppaction://media"/>
            <a:extLst>
              <a:ext uri="{FF2B5EF4-FFF2-40B4-BE49-F238E27FC236}">
                <a16:creationId xmlns:a16="http://schemas.microsoft.com/office/drawing/2014/main" id="{4F32BC34-CC6C-6A1E-E4CF-B3B779952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31963" y="4689690"/>
            <a:ext cx="356347" cy="3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5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76529"/>
            <a:ext cx="7886701" cy="52144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 panose="020F0502020204030204" pitchFamily="34" charset="0"/>
                <a:cs typeface="Times New Roman" panose="02020603050405020304" pitchFamily="18" charset="0"/>
              </a:rPr>
              <a:t>Reserve Cash…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5373" y="704760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E5C7A7-184E-5B4C-D279-B7BD93007830}"/>
              </a:ext>
            </a:extLst>
          </p:cNvPr>
          <p:cNvSpPr/>
          <p:nvPr/>
        </p:nvSpPr>
        <p:spPr>
          <a:xfrm>
            <a:off x="3278005" y="2530888"/>
            <a:ext cx="524435" cy="26610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142FDD10-8F78-98E3-B607-9EF8AE517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76" y="1023521"/>
            <a:ext cx="2742026" cy="3457574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F78A5B-FC9B-5794-04EF-52F299D25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750" y="54926"/>
            <a:ext cx="860143" cy="737758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4354EDCC-375F-7652-B855-4498EE485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50" y="1023521"/>
            <a:ext cx="4984610" cy="3457574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pic>
        <p:nvPicPr>
          <p:cNvPr id="12" name="6">
            <a:hlinkClick r:id="" action="ppaction://media"/>
            <a:extLst>
              <a:ext uri="{FF2B5EF4-FFF2-40B4-BE49-F238E27FC236}">
                <a16:creationId xmlns:a16="http://schemas.microsoft.com/office/drawing/2014/main" id="{3FE2EF02-013C-E869-125B-F4EA2B8E6E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0587" y="4679534"/>
            <a:ext cx="463966" cy="4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7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76529"/>
            <a:ext cx="7886701" cy="52144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 panose="020F0502020204030204" pitchFamily="34" charset="0"/>
                <a:cs typeface="Times New Roman" panose="02020603050405020304" pitchFamily="18" charset="0"/>
              </a:rPr>
              <a:t>Reserve Cash…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5373" y="704760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ash register&#10;&#10;Description automatically generated">
            <a:extLst>
              <a:ext uri="{FF2B5EF4-FFF2-40B4-BE49-F238E27FC236}">
                <a16:creationId xmlns:a16="http://schemas.microsoft.com/office/drawing/2014/main" id="{4287E28B-D9DB-3402-05E9-7F81D6B7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824" y="913671"/>
            <a:ext cx="2338107" cy="3728531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9E1EE665-BC76-AB4A-5B68-396059F22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284" y="913672"/>
            <a:ext cx="2338107" cy="3728531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pic>
        <p:nvPicPr>
          <p:cNvPr id="12" name="Picture 11" descr="A screenshot of a cash reserve&#10;&#10;Description automatically generated">
            <a:extLst>
              <a:ext uri="{FF2B5EF4-FFF2-40B4-BE49-F238E27FC236}">
                <a16:creationId xmlns:a16="http://schemas.microsoft.com/office/drawing/2014/main" id="{EB60ABD3-AAFC-B801-B488-B59DFA7C5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90" y="913672"/>
            <a:ext cx="2338107" cy="3735800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E5C7A7-184E-5B4C-D279-B7BD93007830}"/>
              </a:ext>
            </a:extLst>
          </p:cNvPr>
          <p:cNvSpPr/>
          <p:nvPr/>
        </p:nvSpPr>
        <p:spPr>
          <a:xfrm>
            <a:off x="2761350" y="2628350"/>
            <a:ext cx="524435" cy="19492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99C312-CFBD-2E76-079F-0C22440BCAA3}"/>
              </a:ext>
            </a:extLst>
          </p:cNvPr>
          <p:cNvSpPr/>
          <p:nvPr/>
        </p:nvSpPr>
        <p:spPr>
          <a:xfrm>
            <a:off x="5730890" y="2617686"/>
            <a:ext cx="524435" cy="19492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D212B-4C66-11F4-0A07-1137488BD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231" y="69063"/>
            <a:ext cx="694046" cy="595294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347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76529"/>
            <a:ext cx="7886701" cy="52144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 panose="020F0502020204030204" pitchFamily="34" charset="0"/>
                <a:cs typeface="Times New Roman" panose="02020603050405020304" pitchFamily="18" charset="0"/>
              </a:rPr>
              <a:t>Cash Reserve Cancellation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5373" y="704760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14F6B24D-12B8-4004-D34C-05E439F5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7" y="974072"/>
            <a:ext cx="2647927" cy="3462196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E2B29-478C-7D98-6E23-3D87FCE65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18" y="56434"/>
            <a:ext cx="771555" cy="661774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0A7FD5C-1ED9-7D01-D471-D0A306C7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26" y="974072"/>
            <a:ext cx="2647927" cy="3462196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6657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76529"/>
            <a:ext cx="7886701" cy="52144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 panose="020F0502020204030204" pitchFamily="34" charset="0"/>
                <a:cs typeface="Times New Roman" panose="02020603050405020304" pitchFamily="18" charset="0"/>
              </a:rPr>
              <a:t>Happy Hours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5373" y="704760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359367A-0B61-2518-B119-3AB4CD5D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3" y="1121573"/>
            <a:ext cx="5818739" cy="3533039"/>
          </a:xfrm>
          <a:prstGeom prst="rect">
            <a:avLst/>
          </a:prstGeom>
          <a:effectLst>
            <a:innerShdw blurRad="114300">
              <a:srgbClr val="00B05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310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4562F-D0EB-D8DA-2941-700C7E99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" y="747173"/>
            <a:ext cx="9144000" cy="4236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69338F6-87F8-E5BF-8947-F537CC6D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75439"/>
            <a:ext cx="6875991" cy="522287"/>
          </a:xfrm>
        </p:spPr>
        <p:txBody>
          <a:bodyPr/>
          <a:lstStyle/>
          <a:p>
            <a:r>
              <a:rPr lang="en-IN"/>
              <a:t>Process Flow…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1769D-0EC2-4FE3-49D0-0346E14F2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6804C23-7974-4A59-D711-62587FE55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A13032-76EC-5884-B709-8B2F930B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40" y="61991"/>
            <a:ext cx="678383" cy="581859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1245383"/>
      </p:ext>
    </p:extLst>
  </p:cSld>
  <p:clrMapOvr>
    <a:masterClrMapping/>
  </p:clrMapOvr>
</p:sld>
</file>

<file path=ppt/theme/theme1.xml><?xml version="1.0" encoding="utf-8"?>
<a:theme xmlns:a="http://schemas.openxmlformats.org/drawingml/2006/main" name="1_NCR Cover &amp; Section Break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2.xml><?xml version="1.0" encoding="utf-8"?>
<a:theme xmlns:a="http://schemas.openxmlformats.org/drawingml/2006/main" name="NCR Slide Layout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3.xml><?xml version="1.0" encoding="utf-8"?>
<a:theme xmlns:a="http://schemas.openxmlformats.org/drawingml/2006/main" name="2_NCR Cover &amp; Section Break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New Brand Colors">
    <a:dk1>
      <a:srgbClr val="000000"/>
    </a:dk1>
    <a:lt1>
      <a:srgbClr val="FFFFFF"/>
    </a:lt1>
    <a:dk2>
      <a:srgbClr val="53585F"/>
    </a:dk2>
    <a:lt2>
      <a:srgbClr val="DCDEE0"/>
    </a:lt2>
    <a:accent1>
      <a:srgbClr val="54B948"/>
    </a:accent1>
    <a:accent2>
      <a:srgbClr val="00A77E"/>
    </a:accent2>
    <a:accent3>
      <a:srgbClr val="008D9B"/>
    </a:accent3>
    <a:accent4>
      <a:srgbClr val="0099BF"/>
    </a:accent4>
    <a:accent5>
      <a:srgbClr val="A6CE39"/>
    </a:accent5>
    <a:accent6>
      <a:srgbClr val="E0D120"/>
    </a:accent6>
    <a:hlink>
      <a:srgbClr val="F0B51C"/>
    </a:hlink>
    <a:folHlink>
      <a:srgbClr val="ED9A22"/>
    </a:folHlink>
  </a:clrScheme>
</a:themeOverride>
</file>

<file path=ppt/theme/themeOverride2.xml><?xml version="1.0" encoding="utf-8"?>
<a:themeOverride xmlns:a="http://schemas.openxmlformats.org/drawingml/2006/main">
  <a:clrScheme name="New Brand Colors">
    <a:dk1>
      <a:srgbClr val="000000"/>
    </a:dk1>
    <a:lt1>
      <a:srgbClr val="FFFFFF"/>
    </a:lt1>
    <a:dk2>
      <a:srgbClr val="53585F"/>
    </a:dk2>
    <a:lt2>
      <a:srgbClr val="DCDEE0"/>
    </a:lt2>
    <a:accent1>
      <a:srgbClr val="54B948"/>
    </a:accent1>
    <a:accent2>
      <a:srgbClr val="00A77E"/>
    </a:accent2>
    <a:accent3>
      <a:srgbClr val="008D9B"/>
    </a:accent3>
    <a:accent4>
      <a:srgbClr val="0099BF"/>
    </a:accent4>
    <a:accent5>
      <a:srgbClr val="A6CE39"/>
    </a:accent5>
    <a:accent6>
      <a:srgbClr val="E0D120"/>
    </a:accent6>
    <a:hlink>
      <a:srgbClr val="F0B51C"/>
    </a:hlink>
    <a:folHlink>
      <a:srgbClr val="ED9A22"/>
    </a:folHlink>
  </a:clrScheme>
</a:themeOverride>
</file>

<file path=ppt/theme/themeOverride3.xml><?xml version="1.0" encoding="utf-8"?>
<a:themeOverride xmlns:a="http://schemas.openxmlformats.org/drawingml/2006/main">
  <a:clrScheme name="New Brand Colors">
    <a:dk1>
      <a:srgbClr val="000000"/>
    </a:dk1>
    <a:lt1>
      <a:srgbClr val="FFFFFF"/>
    </a:lt1>
    <a:dk2>
      <a:srgbClr val="53585F"/>
    </a:dk2>
    <a:lt2>
      <a:srgbClr val="DCDEE0"/>
    </a:lt2>
    <a:accent1>
      <a:srgbClr val="54B948"/>
    </a:accent1>
    <a:accent2>
      <a:srgbClr val="00A77E"/>
    </a:accent2>
    <a:accent3>
      <a:srgbClr val="008D9B"/>
    </a:accent3>
    <a:accent4>
      <a:srgbClr val="0099BF"/>
    </a:accent4>
    <a:accent5>
      <a:srgbClr val="A6CE39"/>
    </a:accent5>
    <a:accent6>
      <a:srgbClr val="E0D120"/>
    </a:accent6>
    <a:hlink>
      <a:srgbClr val="F0B51C"/>
    </a:hlink>
    <a:folHlink>
      <a:srgbClr val="ED9A2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NCR_Halo_Deck_v6_042917.potx</Template>
  <Application>Microsoft Office PowerPoint</Application>
  <PresentationFormat>On-screen Show (16:9)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1_NCR Cover &amp; Section Break Template</vt:lpstr>
      <vt:lpstr>NCR Slide Layout Template</vt:lpstr>
      <vt:lpstr>2_NCR Cover &amp; Section Break Template</vt:lpstr>
      <vt:lpstr>PowerPoint Presentation</vt:lpstr>
      <vt:lpstr>What’s the problem around?</vt:lpstr>
      <vt:lpstr>CashShield Pro+ </vt:lpstr>
      <vt:lpstr> How it works? </vt:lpstr>
      <vt:lpstr> Reserve Cash… </vt:lpstr>
      <vt:lpstr> Reserve Cash… </vt:lpstr>
      <vt:lpstr> Cash Reserve Cancellation </vt:lpstr>
      <vt:lpstr> Happy Hours </vt:lpstr>
      <vt:lpstr>Process Flow…</vt:lpstr>
      <vt:lpstr>PowerPoint Presentation</vt:lpstr>
      <vt:lpstr> Future Enhancement  Integrating Reserve Cash, Low/No Cash and Happy Hours features to All-Point Mobile  Integrating the Reserve Cash feature to NCR Pay 360 </vt:lpstr>
      <vt:lpstr>Meet Our Team</vt:lpstr>
      <vt:lpstr>PowerPoint Presentation</vt:lpstr>
    </vt:vector>
  </TitlesOfParts>
  <Company>NCR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Lloyd.Storey@ncr.com</dc:creator>
  <cp:revision>1</cp:revision>
  <dcterms:created xsi:type="dcterms:W3CDTF">2013-06-17T13:27:05Z</dcterms:created>
  <dcterms:modified xsi:type="dcterms:W3CDTF">2023-07-22T12:36:32Z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2021-04-05T06:13:27Z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/>
  </property>
  <property fmtid="{D5CDD505-2E9C-101B-9397-08002B2CF9AE}" pid="8" name="MSIP_Label_d19d5fe6-6ff0-4580-ac71-4bb0bf2203da_ContentBits">
    <vt:lpwstr>0</vt:lpwstr>
  </property>
</Properties>
</file>